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74" autoAdjust="0"/>
  </p:normalViewPr>
  <p:slideViewPr>
    <p:cSldViewPr>
      <p:cViewPr>
        <p:scale>
          <a:sx n="76" d="100"/>
          <a:sy n="76" d="100"/>
        </p:scale>
        <p:origin x="-984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E5464E-6C6F-433A-8BFF-8835A49FD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72D250-C1AA-4F4F-B977-C9E3202F02D0}">
      <dgm:prSet/>
      <dgm:spPr/>
      <dgm:t>
        <a:bodyPr/>
        <a:lstStyle/>
        <a:p>
          <a:pPr rtl="0"/>
          <a:r>
            <a:rPr lang="en-US" dirty="0" smtClean="0"/>
            <a:t>Allows students to get involved with the task prompt</a:t>
          </a:r>
          <a:endParaRPr lang="en-US" dirty="0"/>
        </a:p>
      </dgm:t>
    </dgm:pt>
    <dgm:pt modelId="{E6C03B30-2194-4D7B-8E99-25906D93CC73}" type="parTrans" cxnId="{75CD4D26-BD54-4EC3-9684-3587DD96811D}">
      <dgm:prSet/>
      <dgm:spPr/>
      <dgm:t>
        <a:bodyPr/>
        <a:lstStyle/>
        <a:p>
          <a:endParaRPr lang="en-US"/>
        </a:p>
      </dgm:t>
    </dgm:pt>
    <dgm:pt modelId="{ABC66846-BA05-445F-AD1C-C3D550F41E21}" type="sibTrans" cxnId="{75CD4D26-BD54-4EC3-9684-3587DD96811D}">
      <dgm:prSet/>
      <dgm:spPr/>
      <dgm:t>
        <a:bodyPr/>
        <a:lstStyle/>
        <a:p>
          <a:endParaRPr lang="en-US"/>
        </a:p>
      </dgm:t>
    </dgm:pt>
    <dgm:pt modelId="{BFB0AB27-5D80-4D8C-A874-9C3F29BD1E17}">
      <dgm:prSet/>
      <dgm:spPr/>
      <dgm:t>
        <a:bodyPr/>
        <a:lstStyle/>
        <a:p>
          <a:pPr rtl="0"/>
          <a:r>
            <a:rPr lang="en-US" dirty="0" smtClean="0"/>
            <a:t>Gets the students intimately involved with the prompt-knows it backwards and forwards</a:t>
          </a:r>
          <a:endParaRPr lang="en-US" dirty="0"/>
        </a:p>
      </dgm:t>
    </dgm:pt>
    <dgm:pt modelId="{D25E52BE-47D5-441C-B66D-3149CF5DC876}" type="parTrans" cxnId="{0AF04CFF-A784-4AB0-A3C4-C067EBEE5C39}">
      <dgm:prSet/>
      <dgm:spPr/>
      <dgm:t>
        <a:bodyPr/>
        <a:lstStyle/>
        <a:p>
          <a:endParaRPr lang="en-US"/>
        </a:p>
      </dgm:t>
    </dgm:pt>
    <dgm:pt modelId="{A3614CEA-0CA1-44F5-A718-B5849DDA97D3}" type="sibTrans" cxnId="{0AF04CFF-A784-4AB0-A3C4-C067EBEE5C39}">
      <dgm:prSet/>
      <dgm:spPr/>
      <dgm:t>
        <a:bodyPr/>
        <a:lstStyle/>
        <a:p>
          <a:endParaRPr lang="en-US"/>
        </a:p>
      </dgm:t>
    </dgm:pt>
    <dgm:pt modelId="{65E22B0C-E701-4822-9B57-99B29CABB3CB}">
      <dgm:prSet/>
      <dgm:spPr/>
      <dgm:t>
        <a:bodyPr/>
        <a:lstStyle/>
        <a:p>
          <a:pPr rtl="0"/>
          <a:r>
            <a:rPr lang="en-US" dirty="0" smtClean="0"/>
            <a:t>Anxiety relief about the task</a:t>
          </a:r>
          <a:endParaRPr lang="en-US" i="0" dirty="0"/>
        </a:p>
      </dgm:t>
    </dgm:pt>
    <dgm:pt modelId="{F18A4684-0FB8-4785-80A1-6E24F494202D}" type="parTrans" cxnId="{BC8FDE7E-88DB-4CBB-B087-03E14203F375}">
      <dgm:prSet/>
      <dgm:spPr/>
      <dgm:t>
        <a:bodyPr/>
        <a:lstStyle/>
        <a:p>
          <a:endParaRPr lang="en-US"/>
        </a:p>
      </dgm:t>
    </dgm:pt>
    <dgm:pt modelId="{ADFE8F78-71C5-4F41-9C34-9017B3B64DCE}" type="sibTrans" cxnId="{BC8FDE7E-88DB-4CBB-B087-03E14203F375}">
      <dgm:prSet/>
      <dgm:spPr/>
      <dgm:t>
        <a:bodyPr/>
        <a:lstStyle/>
        <a:p>
          <a:endParaRPr lang="en-US"/>
        </a:p>
      </dgm:t>
    </dgm:pt>
    <dgm:pt modelId="{6F7EEF53-9BAC-465D-8D02-191353626B8C}" type="pres">
      <dgm:prSet presAssocID="{F7E5464E-6C6F-433A-8BFF-8835A49FD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47EE76-8D5C-4B5A-AD06-CE98A318201A}" type="pres">
      <dgm:prSet presAssocID="{5C72D250-C1AA-4F4F-B977-C9E3202F02D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7F4DE-3606-4918-A57A-C1C9EBFDC564}" type="pres">
      <dgm:prSet presAssocID="{ABC66846-BA05-445F-AD1C-C3D550F41E21}" presName="spacer" presStyleCnt="0"/>
      <dgm:spPr/>
    </dgm:pt>
    <dgm:pt modelId="{9B30100F-C2D9-4459-8A7B-3AE8ACF0CA6B}" type="pres">
      <dgm:prSet presAssocID="{BFB0AB27-5D80-4D8C-A874-9C3F29BD1E1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840C2-B6E1-4F6D-A02F-36B2A1CF1D74}" type="pres">
      <dgm:prSet presAssocID="{A3614CEA-0CA1-44F5-A718-B5849DDA97D3}" presName="spacer" presStyleCnt="0"/>
      <dgm:spPr/>
    </dgm:pt>
    <dgm:pt modelId="{DB76EB8A-B799-4040-A6B1-CDEECFF8A3A0}" type="pres">
      <dgm:prSet presAssocID="{65E22B0C-E701-4822-9B57-99B29CABB3C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8FDE7E-88DB-4CBB-B087-03E14203F375}" srcId="{F7E5464E-6C6F-433A-8BFF-8835A49FD70C}" destId="{65E22B0C-E701-4822-9B57-99B29CABB3CB}" srcOrd="2" destOrd="0" parTransId="{F18A4684-0FB8-4785-80A1-6E24F494202D}" sibTransId="{ADFE8F78-71C5-4F41-9C34-9017B3B64DCE}"/>
    <dgm:cxn modelId="{6D7A1F74-995B-4D4A-832D-61DEC6818F50}" type="presOf" srcId="{F7E5464E-6C6F-433A-8BFF-8835A49FD70C}" destId="{6F7EEF53-9BAC-465D-8D02-191353626B8C}" srcOrd="0" destOrd="0" presId="urn:microsoft.com/office/officeart/2005/8/layout/vList2"/>
    <dgm:cxn modelId="{ADE195F8-0BA6-4C1A-8C87-B75CB2019680}" type="presOf" srcId="{65E22B0C-E701-4822-9B57-99B29CABB3CB}" destId="{DB76EB8A-B799-4040-A6B1-CDEECFF8A3A0}" srcOrd="0" destOrd="0" presId="urn:microsoft.com/office/officeart/2005/8/layout/vList2"/>
    <dgm:cxn modelId="{75CD4D26-BD54-4EC3-9684-3587DD96811D}" srcId="{F7E5464E-6C6F-433A-8BFF-8835A49FD70C}" destId="{5C72D250-C1AA-4F4F-B977-C9E3202F02D0}" srcOrd="0" destOrd="0" parTransId="{E6C03B30-2194-4D7B-8E99-25906D93CC73}" sibTransId="{ABC66846-BA05-445F-AD1C-C3D550F41E21}"/>
    <dgm:cxn modelId="{0AF04CFF-A784-4AB0-A3C4-C067EBEE5C39}" srcId="{F7E5464E-6C6F-433A-8BFF-8835A49FD70C}" destId="{BFB0AB27-5D80-4D8C-A874-9C3F29BD1E17}" srcOrd="1" destOrd="0" parTransId="{D25E52BE-47D5-441C-B66D-3149CF5DC876}" sibTransId="{A3614CEA-0CA1-44F5-A718-B5849DDA97D3}"/>
    <dgm:cxn modelId="{A5D50FC3-B9E9-4FBB-AA95-691C825466C6}" type="presOf" srcId="{5C72D250-C1AA-4F4F-B977-C9E3202F02D0}" destId="{B047EE76-8D5C-4B5A-AD06-CE98A318201A}" srcOrd="0" destOrd="0" presId="urn:microsoft.com/office/officeart/2005/8/layout/vList2"/>
    <dgm:cxn modelId="{35DB6967-4E9B-4C70-8D76-97916BC3F3F6}" type="presOf" srcId="{BFB0AB27-5D80-4D8C-A874-9C3F29BD1E17}" destId="{9B30100F-C2D9-4459-8A7B-3AE8ACF0CA6B}" srcOrd="0" destOrd="0" presId="urn:microsoft.com/office/officeart/2005/8/layout/vList2"/>
    <dgm:cxn modelId="{E583241D-FC09-4BF8-B1EB-8F4006F6C0F7}" type="presParOf" srcId="{6F7EEF53-9BAC-465D-8D02-191353626B8C}" destId="{B047EE76-8D5C-4B5A-AD06-CE98A318201A}" srcOrd="0" destOrd="0" presId="urn:microsoft.com/office/officeart/2005/8/layout/vList2"/>
    <dgm:cxn modelId="{0DDB6AB0-A210-4D2C-8E3E-82C81C47F239}" type="presParOf" srcId="{6F7EEF53-9BAC-465D-8D02-191353626B8C}" destId="{B2D7F4DE-3606-4918-A57A-C1C9EBFDC564}" srcOrd="1" destOrd="0" presId="urn:microsoft.com/office/officeart/2005/8/layout/vList2"/>
    <dgm:cxn modelId="{D67D4A45-8F5B-4E45-BDAC-414AE22EEDA8}" type="presParOf" srcId="{6F7EEF53-9BAC-465D-8D02-191353626B8C}" destId="{9B30100F-C2D9-4459-8A7B-3AE8ACF0CA6B}" srcOrd="2" destOrd="0" presId="urn:microsoft.com/office/officeart/2005/8/layout/vList2"/>
    <dgm:cxn modelId="{CFE36555-1330-4A1A-9EDE-8EE385CFD7C0}" type="presParOf" srcId="{6F7EEF53-9BAC-465D-8D02-191353626B8C}" destId="{EB4840C2-B6E1-4F6D-A02F-36B2A1CF1D74}" srcOrd="3" destOrd="0" presId="urn:microsoft.com/office/officeart/2005/8/layout/vList2"/>
    <dgm:cxn modelId="{63ACB09E-CD52-4E42-A519-B24EAEC71264}" type="presParOf" srcId="{6F7EEF53-9BAC-465D-8D02-191353626B8C}" destId="{DB76EB8A-B799-4040-A6B1-CDEECFF8A3A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2F44F6-45E4-4D0D-9795-B71ACB5A141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2DFEC9-0EB3-4818-9CBD-2D508084D491}">
      <dgm:prSet/>
      <dgm:spPr/>
      <dgm:t>
        <a:bodyPr/>
        <a:lstStyle/>
        <a:p>
          <a:pPr rtl="0"/>
          <a:r>
            <a:rPr lang="en-US" dirty="0" smtClean="0"/>
            <a:t>Task prompt prominently visible in the classroom.</a:t>
          </a:r>
          <a:endParaRPr lang="en-US" dirty="0"/>
        </a:p>
      </dgm:t>
    </dgm:pt>
    <dgm:pt modelId="{ED4D3259-9330-4FFF-92A9-EC3B539A0007}" type="parTrans" cxnId="{70E6F6B6-7E3A-4490-A3CA-42C5E1B8BCD2}">
      <dgm:prSet/>
      <dgm:spPr/>
      <dgm:t>
        <a:bodyPr/>
        <a:lstStyle/>
        <a:p>
          <a:endParaRPr lang="en-US"/>
        </a:p>
      </dgm:t>
    </dgm:pt>
    <dgm:pt modelId="{E18DD308-D022-4EFB-8BB2-150707A7F116}" type="sibTrans" cxnId="{70E6F6B6-7E3A-4490-A3CA-42C5E1B8BCD2}">
      <dgm:prSet/>
      <dgm:spPr/>
      <dgm:t>
        <a:bodyPr/>
        <a:lstStyle/>
        <a:p>
          <a:endParaRPr lang="en-US"/>
        </a:p>
      </dgm:t>
    </dgm:pt>
    <dgm:pt modelId="{E477228E-EB98-4B7A-B54A-50DC5E084D70}">
      <dgm:prSet/>
      <dgm:spPr/>
      <dgm:t>
        <a:bodyPr/>
        <a:lstStyle/>
        <a:p>
          <a:pPr rtl="0"/>
          <a:r>
            <a:rPr lang="en-US" dirty="0" smtClean="0"/>
            <a:t>Visual re-energizes students </a:t>
          </a:r>
          <a:endParaRPr lang="en-US" dirty="0"/>
        </a:p>
      </dgm:t>
    </dgm:pt>
    <dgm:pt modelId="{8C3C4CF6-1C5C-4672-A60A-F8FD58F34942}" type="parTrans" cxnId="{E04C63F5-FBE3-4E2B-A76D-70AB5120213D}">
      <dgm:prSet/>
      <dgm:spPr/>
      <dgm:t>
        <a:bodyPr/>
        <a:lstStyle/>
        <a:p>
          <a:endParaRPr lang="en-US"/>
        </a:p>
      </dgm:t>
    </dgm:pt>
    <dgm:pt modelId="{72D7ACA7-FDDC-48FB-9261-63AF04F12E16}" type="sibTrans" cxnId="{E04C63F5-FBE3-4E2B-A76D-70AB5120213D}">
      <dgm:prSet/>
      <dgm:spPr/>
      <dgm:t>
        <a:bodyPr/>
        <a:lstStyle/>
        <a:p>
          <a:endParaRPr lang="en-US"/>
        </a:p>
      </dgm:t>
    </dgm:pt>
    <dgm:pt modelId="{90923DB1-9535-49F9-8496-0F442AB9AECF}">
      <dgm:prSet/>
      <dgm:spPr/>
      <dgm:t>
        <a:bodyPr/>
        <a:lstStyle/>
        <a:p>
          <a:pPr rtl="0"/>
          <a:r>
            <a:rPr lang="en-US" dirty="0" smtClean="0"/>
            <a:t>Reminds teacher to align instruction with standards</a:t>
          </a:r>
          <a:endParaRPr lang="en-US" dirty="0"/>
        </a:p>
      </dgm:t>
    </dgm:pt>
    <dgm:pt modelId="{2E2F1BEE-2BF5-4205-B012-E576EEF4E87A}" type="parTrans" cxnId="{4B34CAC1-368C-4CB9-8A5A-E7862D7CAB90}">
      <dgm:prSet/>
      <dgm:spPr/>
      <dgm:t>
        <a:bodyPr/>
        <a:lstStyle/>
        <a:p>
          <a:endParaRPr lang="en-US"/>
        </a:p>
      </dgm:t>
    </dgm:pt>
    <dgm:pt modelId="{31E518F1-8C66-41C4-A539-DB3D2A6E0EE1}" type="sibTrans" cxnId="{4B34CAC1-368C-4CB9-8A5A-E7862D7CAB90}">
      <dgm:prSet/>
      <dgm:spPr/>
      <dgm:t>
        <a:bodyPr/>
        <a:lstStyle/>
        <a:p>
          <a:endParaRPr lang="en-US"/>
        </a:p>
      </dgm:t>
    </dgm:pt>
    <dgm:pt modelId="{4A589C75-6FA1-4783-ABEF-79F53316E30B}" type="pres">
      <dgm:prSet presAssocID="{992F44F6-45E4-4D0D-9795-B71ACB5A14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670C52F-152D-45A1-AFF2-5FC75FCFB6F4}" type="pres">
      <dgm:prSet presAssocID="{992F44F6-45E4-4D0D-9795-B71ACB5A1417}" presName="Name1" presStyleCnt="0"/>
      <dgm:spPr/>
    </dgm:pt>
    <dgm:pt modelId="{9300AAB7-FD34-4A9B-BA71-BB40A8621830}" type="pres">
      <dgm:prSet presAssocID="{992F44F6-45E4-4D0D-9795-B71ACB5A1417}" presName="cycle" presStyleCnt="0"/>
      <dgm:spPr/>
    </dgm:pt>
    <dgm:pt modelId="{93A6D50C-1B2E-4DBC-AAB3-98DD866EF554}" type="pres">
      <dgm:prSet presAssocID="{992F44F6-45E4-4D0D-9795-B71ACB5A1417}" presName="srcNode" presStyleLbl="node1" presStyleIdx="0" presStyleCnt="3"/>
      <dgm:spPr/>
    </dgm:pt>
    <dgm:pt modelId="{EE3FAA70-5C2A-4238-A6A2-914B8C7F7C8D}" type="pres">
      <dgm:prSet presAssocID="{992F44F6-45E4-4D0D-9795-B71ACB5A1417}" presName="conn" presStyleLbl="parChTrans1D2" presStyleIdx="0" presStyleCnt="1"/>
      <dgm:spPr/>
      <dgm:t>
        <a:bodyPr/>
        <a:lstStyle/>
        <a:p>
          <a:endParaRPr lang="en-US"/>
        </a:p>
      </dgm:t>
    </dgm:pt>
    <dgm:pt modelId="{F49C9DFD-F364-485D-AEF5-8CA795220577}" type="pres">
      <dgm:prSet presAssocID="{992F44F6-45E4-4D0D-9795-B71ACB5A1417}" presName="extraNode" presStyleLbl="node1" presStyleIdx="0" presStyleCnt="3"/>
      <dgm:spPr/>
    </dgm:pt>
    <dgm:pt modelId="{51C2D987-5D10-42C4-9BE0-14CB91582523}" type="pres">
      <dgm:prSet presAssocID="{992F44F6-45E4-4D0D-9795-B71ACB5A1417}" presName="dstNode" presStyleLbl="node1" presStyleIdx="0" presStyleCnt="3"/>
      <dgm:spPr/>
    </dgm:pt>
    <dgm:pt modelId="{4947AFEF-91FA-4997-A8D6-2FA39687BE14}" type="pres">
      <dgm:prSet presAssocID="{AC2DFEC9-0EB3-4818-9CBD-2D508084D49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FB82F-37EB-4A7E-8233-41DC99CC5BBE}" type="pres">
      <dgm:prSet presAssocID="{AC2DFEC9-0EB3-4818-9CBD-2D508084D491}" presName="accent_1" presStyleCnt="0"/>
      <dgm:spPr/>
    </dgm:pt>
    <dgm:pt modelId="{54FC0029-1056-4A23-B6A1-729CED0D7CF0}" type="pres">
      <dgm:prSet presAssocID="{AC2DFEC9-0EB3-4818-9CBD-2D508084D491}" presName="accentRepeatNode" presStyleLbl="solidFgAcc1" presStyleIdx="0" presStyleCnt="3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8D3DF55-081D-4DF4-9EF6-396ACFE48DF5}" type="pres">
      <dgm:prSet presAssocID="{E477228E-EB98-4B7A-B54A-50DC5E084D7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75A40-85E2-4A8A-B08C-F149F2542E4E}" type="pres">
      <dgm:prSet presAssocID="{E477228E-EB98-4B7A-B54A-50DC5E084D70}" presName="accent_2" presStyleCnt="0"/>
      <dgm:spPr/>
    </dgm:pt>
    <dgm:pt modelId="{DD5A3745-5514-4373-99F2-5D407AB26B85}" type="pres">
      <dgm:prSet presAssocID="{E477228E-EB98-4B7A-B54A-50DC5E084D70}" presName="accentRepeatNode" presStyleLbl="solidFgAcc1" presStyleIdx="1" presStyleCnt="3" custLinFactNeighborX="-1267" custLinFactNeighborY="146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79EC43-B008-4711-85BE-3516FD36F626}" type="pres">
      <dgm:prSet presAssocID="{90923DB1-9535-49F9-8496-0F442AB9AEC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0B7D6-7B90-4E42-945A-649CF6F5635B}" type="pres">
      <dgm:prSet presAssocID="{90923DB1-9535-49F9-8496-0F442AB9AECF}" presName="accent_3" presStyleCnt="0"/>
      <dgm:spPr/>
    </dgm:pt>
    <dgm:pt modelId="{374B3CE2-23E8-4DE7-AB3A-15DCEF288A3D}" type="pres">
      <dgm:prSet presAssocID="{90923DB1-9535-49F9-8496-0F442AB9AECF}" presName="accentRepeatNode" presStyleLbl="solidFgAcc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393F031-49F4-4DCF-A98A-816425452E68}" type="presOf" srcId="{AC2DFEC9-0EB3-4818-9CBD-2D508084D491}" destId="{4947AFEF-91FA-4997-A8D6-2FA39687BE14}" srcOrd="0" destOrd="0" presId="urn:microsoft.com/office/officeart/2008/layout/VerticalCurvedList"/>
    <dgm:cxn modelId="{E53B2F14-E579-4DCB-A84E-60D41F69DFF1}" type="presOf" srcId="{90923DB1-9535-49F9-8496-0F442AB9AECF}" destId="{7679EC43-B008-4711-85BE-3516FD36F626}" srcOrd="0" destOrd="0" presId="urn:microsoft.com/office/officeart/2008/layout/VerticalCurvedList"/>
    <dgm:cxn modelId="{4B34CAC1-368C-4CB9-8A5A-E7862D7CAB90}" srcId="{992F44F6-45E4-4D0D-9795-B71ACB5A1417}" destId="{90923DB1-9535-49F9-8496-0F442AB9AECF}" srcOrd="2" destOrd="0" parTransId="{2E2F1BEE-2BF5-4205-B012-E576EEF4E87A}" sibTransId="{31E518F1-8C66-41C4-A539-DB3D2A6E0EE1}"/>
    <dgm:cxn modelId="{70E6F6B6-7E3A-4490-A3CA-42C5E1B8BCD2}" srcId="{992F44F6-45E4-4D0D-9795-B71ACB5A1417}" destId="{AC2DFEC9-0EB3-4818-9CBD-2D508084D491}" srcOrd="0" destOrd="0" parTransId="{ED4D3259-9330-4FFF-92A9-EC3B539A0007}" sibTransId="{E18DD308-D022-4EFB-8BB2-150707A7F116}"/>
    <dgm:cxn modelId="{E04C63F5-FBE3-4E2B-A76D-70AB5120213D}" srcId="{992F44F6-45E4-4D0D-9795-B71ACB5A1417}" destId="{E477228E-EB98-4B7A-B54A-50DC5E084D70}" srcOrd="1" destOrd="0" parTransId="{8C3C4CF6-1C5C-4672-A60A-F8FD58F34942}" sibTransId="{72D7ACA7-FDDC-48FB-9261-63AF04F12E16}"/>
    <dgm:cxn modelId="{B1636DC8-8981-46AB-9724-7D6167DBA7E8}" type="presOf" srcId="{E477228E-EB98-4B7A-B54A-50DC5E084D70}" destId="{A8D3DF55-081D-4DF4-9EF6-396ACFE48DF5}" srcOrd="0" destOrd="0" presId="urn:microsoft.com/office/officeart/2008/layout/VerticalCurvedList"/>
    <dgm:cxn modelId="{C7D0FC0E-BBE7-464A-877E-0D9FAB6685ED}" type="presOf" srcId="{E18DD308-D022-4EFB-8BB2-150707A7F116}" destId="{EE3FAA70-5C2A-4238-A6A2-914B8C7F7C8D}" srcOrd="0" destOrd="0" presId="urn:microsoft.com/office/officeart/2008/layout/VerticalCurvedList"/>
    <dgm:cxn modelId="{6631C31B-1A8D-4642-9A15-313FDEE002AB}" type="presOf" srcId="{992F44F6-45E4-4D0D-9795-B71ACB5A1417}" destId="{4A589C75-6FA1-4783-ABEF-79F53316E30B}" srcOrd="0" destOrd="0" presId="urn:microsoft.com/office/officeart/2008/layout/VerticalCurvedList"/>
    <dgm:cxn modelId="{2908720E-B7A7-4AAC-A23D-D577528B8FA5}" type="presParOf" srcId="{4A589C75-6FA1-4783-ABEF-79F53316E30B}" destId="{1670C52F-152D-45A1-AFF2-5FC75FCFB6F4}" srcOrd="0" destOrd="0" presId="urn:microsoft.com/office/officeart/2008/layout/VerticalCurvedList"/>
    <dgm:cxn modelId="{BE1AFAD4-0CB3-465A-A527-28C8EB025CA4}" type="presParOf" srcId="{1670C52F-152D-45A1-AFF2-5FC75FCFB6F4}" destId="{9300AAB7-FD34-4A9B-BA71-BB40A8621830}" srcOrd="0" destOrd="0" presId="urn:microsoft.com/office/officeart/2008/layout/VerticalCurvedList"/>
    <dgm:cxn modelId="{7AC3939C-B996-48BC-BB1A-A773A6762A21}" type="presParOf" srcId="{9300AAB7-FD34-4A9B-BA71-BB40A8621830}" destId="{93A6D50C-1B2E-4DBC-AAB3-98DD866EF554}" srcOrd="0" destOrd="0" presId="urn:microsoft.com/office/officeart/2008/layout/VerticalCurvedList"/>
    <dgm:cxn modelId="{45A5D6FE-A98F-4E99-8F83-3DAF6BD03E62}" type="presParOf" srcId="{9300AAB7-FD34-4A9B-BA71-BB40A8621830}" destId="{EE3FAA70-5C2A-4238-A6A2-914B8C7F7C8D}" srcOrd="1" destOrd="0" presId="urn:microsoft.com/office/officeart/2008/layout/VerticalCurvedList"/>
    <dgm:cxn modelId="{25C96F21-B940-46AE-BC87-52879E56132E}" type="presParOf" srcId="{9300AAB7-FD34-4A9B-BA71-BB40A8621830}" destId="{F49C9DFD-F364-485D-AEF5-8CA795220577}" srcOrd="2" destOrd="0" presId="urn:microsoft.com/office/officeart/2008/layout/VerticalCurvedList"/>
    <dgm:cxn modelId="{1B55AD4A-18E2-4775-B11F-90A40AA1AF42}" type="presParOf" srcId="{9300AAB7-FD34-4A9B-BA71-BB40A8621830}" destId="{51C2D987-5D10-42C4-9BE0-14CB91582523}" srcOrd="3" destOrd="0" presId="urn:microsoft.com/office/officeart/2008/layout/VerticalCurvedList"/>
    <dgm:cxn modelId="{3C0EDEFE-F007-47F5-AFF0-FB1CB3E6564A}" type="presParOf" srcId="{1670C52F-152D-45A1-AFF2-5FC75FCFB6F4}" destId="{4947AFEF-91FA-4997-A8D6-2FA39687BE14}" srcOrd="1" destOrd="0" presId="urn:microsoft.com/office/officeart/2008/layout/VerticalCurvedList"/>
    <dgm:cxn modelId="{084006E2-6E2E-4DD0-9F07-C537A12C4851}" type="presParOf" srcId="{1670C52F-152D-45A1-AFF2-5FC75FCFB6F4}" destId="{3B4FB82F-37EB-4A7E-8233-41DC99CC5BBE}" srcOrd="2" destOrd="0" presId="urn:microsoft.com/office/officeart/2008/layout/VerticalCurvedList"/>
    <dgm:cxn modelId="{EAE61BC7-DBD5-4A2F-99F7-9BB569279E88}" type="presParOf" srcId="{3B4FB82F-37EB-4A7E-8233-41DC99CC5BBE}" destId="{54FC0029-1056-4A23-B6A1-729CED0D7CF0}" srcOrd="0" destOrd="0" presId="urn:microsoft.com/office/officeart/2008/layout/VerticalCurvedList"/>
    <dgm:cxn modelId="{5D8930B8-404A-45CF-98F9-30F3B40743F0}" type="presParOf" srcId="{1670C52F-152D-45A1-AFF2-5FC75FCFB6F4}" destId="{A8D3DF55-081D-4DF4-9EF6-396ACFE48DF5}" srcOrd="3" destOrd="0" presId="urn:microsoft.com/office/officeart/2008/layout/VerticalCurvedList"/>
    <dgm:cxn modelId="{432D16B3-7327-4EDD-8576-77DB158BCF97}" type="presParOf" srcId="{1670C52F-152D-45A1-AFF2-5FC75FCFB6F4}" destId="{E8975A40-85E2-4A8A-B08C-F149F2542E4E}" srcOrd="4" destOrd="0" presId="urn:microsoft.com/office/officeart/2008/layout/VerticalCurvedList"/>
    <dgm:cxn modelId="{31BC3EE2-FEDA-4380-92C7-7379811706CF}" type="presParOf" srcId="{E8975A40-85E2-4A8A-B08C-F149F2542E4E}" destId="{DD5A3745-5514-4373-99F2-5D407AB26B85}" srcOrd="0" destOrd="0" presId="urn:microsoft.com/office/officeart/2008/layout/VerticalCurvedList"/>
    <dgm:cxn modelId="{2305103B-E475-460A-91C6-85DB79496F60}" type="presParOf" srcId="{1670C52F-152D-45A1-AFF2-5FC75FCFB6F4}" destId="{7679EC43-B008-4711-85BE-3516FD36F626}" srcOrd="5" destOrd="0" presId="urn:microsoft.com/office/officeart/2008/layout/VerticalCurvedList"/>
    <dgm:cxn modelId="{A1BECFAC-86D2-4621-A949-14A22E4138AE}" type="presParOf" srcId="{1670C52F-152D-45A1-AFF2-5FC75FCFB6F4}" destId="{6790B7D6-7B90-4E42-945A-649CF6F5635B}" srcOrd="6" destOrd="0" presId="urn:microsoft.com/office/officeart/2008/layout/VerticalCurvedList"/>
    <dgm:cxn modelId="{3E3AB801-94A2-4FBD-8FC4-C8096212BBBF}" type="presParOf" srcId="{6790B7D6-7B90-4E42-945A-649CF6F5635B}" destId="{374B3CE2-23E8-4DE7-AB3A-15DCEF288A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7EE76-8D5C-4B5A-AD06-CE98A318201A}">
      <dsp:nvSpPr>
        <dsp:cNvPr id="0" name=""/>
        <dsp:cNvSpPr/>
      </dsp:nvSpPr>
      <dsp:spPr>
        <a:xfrm>
          <a:off x="0" y="2633"/>
          <a:ext cx="3657600" cy="1488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Allows students to get involved with the task prompt</a:t>
          </a:r>
          <a:endParaRPr lang="en-US" sz="2100" kern="1200" dirty="0"/>
        </a:p>
      </dsp:txBody>
      <dsp:txXfrm>
        <a:off x="72639" y="75272"/>
        <a:ext cx="3512322" cy="1342742"/>
      </dsp:txXfrm>
    </dsp:sp>
    <dsp:sp modelId="{9B30100F-C2D9-4459-8A7B-3AE8ACF0CA6B}">
      <dsp:nvSpPr>
        <dsp:cNvPr id="0" name=""/>
        <dsp:cNvSpPr/>
      </dsp:nvSpPr>
      <dsp:spPr>
        <a:xfrm>
          <a:off x="0" y="1551133"/>
          <a:ext cx="3657600" cy="1488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Gets the students intimately involved with the prompt-knows it backwards and forwards</a:t>
          </a:r>
          <a:endParaRPr lang="en-US" sz="2100" kern="1200" dirty="0"/>
        </a:p>
      </dsp:txBody>
      <dsp:txXfrm>
        <a:off x="72639" y="1623772"/>
        <a:ext cx="3512322" cy="1342742"/>
      </dsp:txXfrm>
    </dsp:sp>
    <dsp:sp modelId="{DB76EB8A-B799-4040-A6B1-CDEECFF8A3A0}">
      <dsp:nvSpPr>
        <dsp:cNvPr id="0" name=""/>
        <dsp:cNvSpPr/>
      </dsp:nvSpPr>
      <dsp:spPr>
        <a:xfrm>
          <a:off x="0" y="3099634"/>
          <a:ext cx="3657600" cy="1488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Anxiety relief about the task</a:t>
          </a:r>
          <a:endParaRPr lang="en-US" sz="2100" i="0" kern="1200" dirty="0"/>
        </a:p>
      </dsp:txBody>
      <dsp:txXfrm>
        <a:off x="72639" y="3172273"/>
        <a:ext cx="3512322" cy="1342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FAA70-5C2A-4238-A6A2-914B8C7F7C8D}">
      <dsp:nvSpPr>
        <dsp:cNvPr id="0" name=""/>
        <dsp:cNvSpPr/>
      </dsp:nvSpPr>
      <dsp:spPr>
        <a:xfrm>
          <a:off x="-5168961" y="-782639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7AFEF-91FA-4997-A8D6-2FA39687BE14}">
      <dsp:nvSpPr>
        <dsp:cNvPr id="0" name=""/>
        <dsp:cNvSpPr/>
      </dsp:nvSpPr>
      <dsp:spPr>
        <a:xfrm>
          <a:off x="634593" y="466344"/>
          <a:ext cx="2959912" cy="91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805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Task prompt prominently visible in the classroom.</a:t>
          </a:r>
          <a:endParaRPr lang="en-US" sz="1900" kern="1200" dirty="0"/>
        </a:p>
      </dsp:txBody>
      <dsp:txXfrm>
        <a:off x="634593" y="466344"/>
        <a:ext cx="2959912" cy="914400"/>
      </dsp:txXfrm>
    </dsp:sp>
    <dsp:sp modelId="{54FC0029-1056-4A23-B6A1-729CED0D7CF0}">
      <dsp:nvSpPr>
        <dsp:cNvPr id="0" name=""/>
        <dsp:cNvSpPr/>
      </dsp:nvSpPr>
      <dsp:spPr>
        <a:xfrm>
          <a:off x="63093" y="352044"/>
          <a:ext cx="1143000" cy="1143000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3DF55-081D-4DF4-9EF6-396ACFE48DF5}">
      <dsp:nvSpPr>
        <dsp:cNvPr id="0" name=""/>
        <dsp:cNvSpPr/>
      </dsp:nvSpPr>
      <dsp:spPr>
        <a:xfrm>
          <a:off x="966978" y="1837944"/>
          <a:ext cx="2627528" cy="91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805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Visual re-energizes students </a:t>
          </a:r>
          <a:endParaRPr lang="en-US" sz="1900" kern="1200" dirty="0"/>
        </a:p>
      </dsp:txBody>
      <dsp:txXfrm>
        <a:off x="966978" y="1837944"/>
        <a:ext cx="2627528" cy="914400"/>
      </dsp:txXfrm>
    </dsp:sp>
    <dsp:sp modelId="{DD5A3745-5514-4373-99F2-5D407AB26B85}">
      <dsp:nvSpPr>
        <dsp:cNvPr id="0" name=""/>
        <dsp:cNvSpPr/>
      </dsp:nvSpPr>
      <dsp:spPr>
        <a:xfrm>
          <a:off x="380996" y="1740411"/>
          <a:ext cx="1143000" cy="11430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9EC43-B008-4711-85BE-3516FD36F626}">
      <dsp:nvSpPr>
        <dsp:cNvPr id="0" name=""/>
        <dsp:cNvSpPr/>
      </dsp:nvSpPr>
      <dsp:spPr>
        <a:xfrm>
          <a:off x="634593" y="3209544"/>
          <a:ext cx="2959912" cy="91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805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Reminds teacher to align instruction with standards</a:t>
          </a:r>
          <a:endParaRPr lang="en-US" sz="1900" kern="1200" dirty="0"/>
        </a:p>
      </dsp:txBody>
      <dsp:txXfrm>
        <a:off x="634593" y="3209544"/>
        <a:ext cx="2959912" cy="914400"/>
      </dsp:txXfrm>
    </dsp:sp>
    <dsp:sp modelId="{374B3CE2-23E8-4DE7-AB3A-15DCEF288A3D}">
      <dsp:nvSpPr>
        <dsp:cNvPr id="0" name=""/>
        <dsp:cNvSpPr/>
      </dsp:nvSpPr>
      <dsp:spPr>
        <a:xfrm>
          <a:off x="63093" y="3095244"/>
          <a:ext cx="1143000" cy="11430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A5794-7521-4AF1-BD9B-F2F2B5C413EC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B782D-B778-4726-AD2F-FB242AB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9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4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8525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5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5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5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3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4330-74B1-4E4D-AFD2-A75E038C29A2}" type="datetime1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F37-ED44-41BF-8B43-B995D65D1B6E}" type="datetime1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E338-4A92-4192-BA01-E0AF0CD766C6}" type="datetime1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235-2EC7-4C35-B28B-2D83D7439DEC}" type="datetime1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9E19-8276-4061-B757-6DDEECC1E236}" type="datetime1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F5D2-B9E8-4E0B-B427-56D811CC1373}" type="datetime1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98FD-1629-4D17-B3B3-167758B90819}" type="datetime1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ED20-1216-431D-AD4F-771ACCE90536}" type="datetime1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A8D4-A055-4801-9134-6A2358839595}" type="datetime1">
              <a:rPr lang="en-US" smtClean="0"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723B-670C-4818-817F-1B9EED6ED813}" type="datetime1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CC04-48DC-4E9A-B945-8409235BB50D}" type="datetime1">
              <a:rPr lang="en-US" smtClean="0"/>
              <a:t>1/23/2013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C6CB06A-732A-4EA4-983C-AE8E2E6C913E}" type="datetime1">
              <a:rPr lang="en-US" smtClean="0"/>
              <a:t>1/23/2013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4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diagramLayout" Target="../diagrams/layout1.xml"/><Relationship Id="rId11" Type="http://schemas.openxmlformats.org/officeDocument/2006/relationships/image" Target="../media/image3.png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4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diagramLayout" Target="../diagrams/layout2.xml"/><Relationship Id="rId11" Type="http://schemas.openxmlformats.org/officeDocument/2006/relationships/image" Target="../media/image3.png"/><Relationship Id="rId5" Type="http://schemas.openxmlformats.org/officeDocument/2006/relationships/diagramData" Target="../diagrams/data2.xml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7.xml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255" y="4267200"/>
            <a:ext cx="7543800" cy="1298575"/>
          </a:xfrm>
        </p:spPr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Analyzing the Task Prompt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562600"/>
            <a:ext cx="6461760" cy="10668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What Task?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2" descr="https://encrypted-tbn3.google.com/images?q=tbn:ANd9GcT-pkovVC7liV0CtQDBO4cjHbYGETZbAV6_Zrj_7arhfQspR9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6019800" cy="309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14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Why Analyze the Task Prompt?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00600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nderstand expectations</a:t>
            </a:r>
          </a:p>
          <a:p>
            <a:r>
              <a:rPr lang="en-US" dirty="0" smtClean="0"/>
              <a:t>Guidance in production of final product</a:t>
            </a:r>
          </a:p>
          <a:p>
            <a:r>
              <a:rPr lang="en-US" dirty="0" smtClean="0"/>
              <a:t>Keeps work on track</a:t>
            </a:r>
          </a:p>
          <a:p>
            <a:r>
              <a:rPr lang="en-US" dirty="0" smtClean="0"/>
              <a:t>Encourage on task behavior</a:t>
            </a:r>
          </a:p>
          <a:p>
            <a:r>
              <a:rPr lang="en-US" dirty="0" smtClean="0"/>
              <a:t>Novice writers</a:t>
            </a:r>
          </a:p>
          <a:p>
            <a:pPr lvl="1"/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z="1800" smtClean="0"/>
              <a:t>2</a:t>
            </a:fld>
            <a:endParaRPr lang="en-US" sz="1800" dirty="0"/>
          </a:p>
        </p:txBody>
      </p:sp>
      <p:pic>
        <p:nvPicPr>
          <p:cNvPr id="1026" name="Picture 2" descr="https://encrypted-tbn2.gstatic.com/images?q=tbn:ANd9GcRsbQGaZv2eAp6hCGDdxlGNvDQ_BkVJFdmLnz9-TT-ENSnTDp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337339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0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4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Essential Question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sz="1800" i="1" dirty="0" smtClean="0"/>
              <a:t>The essential question guides the prompt and draws in the reader!</a:t>
            </a:r>
            <a:endParaRPr lang="en-US" sz="1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Draws interest</a:t>
            </a:r>
          </a:p>
          <a:p>
            <a:r>
              <a:rPr lang="en-US" sz="2000" dirty="0" smtClean="0"/>
              <a:t>Should be intriguing</a:t>
            </a:r>
          </a:p>
          <a:p>
            <a:r>
              <a:rPr lang="en-US" sz="2000" dirty="0" smtClean="0"/>
              <a:t>Answerable through the final product</a:t>
            </a:r>
          </a:p>
          <a:p>
            <a:r>
              <a:rPr lang="en-US" sz="2000" dirty="0" smtClean="0"/>
              <a:t>Requires research or understanding of the required texts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the Prompt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094468"/>
              </p:ext>
            </p:extLst>
          </p:nvPr>
        </p:nvGraphicFramePr>
        <p:xfrm>
          <a:off x="457200" y="1536192"/>
          <a:ext cx="3657600" cy="459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What the student sees: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 descr="Writer's notebook solar [Compatibility Mode] - Microsoft Word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0290" y="2133600"/>
            <a:ext cx="44958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676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Reacting to the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Students respond to prompt</a:t>
            </a:r>
          </a:p>
          <a:p>
            <a:r>
              <a:rPr lang="en-US" dirty="0" smtClean="0"/>
              <a:t>Optimal time to address anxiety about prompt</a:t>
            </a:r>
          </a:p>
          <a:p>
            <a:r>
              <a:rPr lang="en-US" dirty="0" smtClean="0"/>
              <a:t>Can see what students want to learn (useful in guiding instruction)</a:t>
            </a:r>
          </a:p>
          <a:p>
            <a:r>
              <a:rPr lang="en-US" dirty="0" smtClean="0"/>
              <a:t>Open-ended assignment-no penalization for subjective views</a:t>
            </a:r>
          </a:p>
          <a:p>
            <a:r>
              <a:rPr lang="en-US" dirty="0" smtClean="0"/>
              <a:t>Individual or cooperative learning assignment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" name="Content Placeholder 5" descr="Writer's notebook solar [Compatibility Mode] - Microsoft Word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0" y="1828800"/>
            <a:ext cx="4008329" cy="45156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5</a:t>
            </a:fld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14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5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Kagan© Cooperative Learning strategy Round Table</a:t>
            </a:r>
          </a:p>
          <a:p>
            <a:r>
              <a:rPr lang="en-US" dirty="0" smtClean="0"/>
              <a:t>One form per team</a:t>
            </a:r>
          </a:p>
          <a:p>
            <a:r>
              <a:rPr lang="en-US" dirty="0" smtClean="0"/>
              <a:t>Form rotates around team</a:t>
            </a:r>
          </a:p>
          <a:p>
            <a:r>
              <a:rPr lang="en-US" dirty="0" smtClean="0"/>
              <a:t>One question per student Accountability</a:t>
            </a:r>
          </a:p>
          <a:p>
            <a:endParaRPr lang="en-US" dirty="0"/>
          </a:p>
        </p:txBody>
      </p:sp>
      <p:pic>
        <p:nvPicPr>
          <p:cNvPr id="6" name="Content Placeholder 5" descr="Writer's notebook solar [Compatibility Mode] - Microsoft Word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4476" y="533400"/>
            <a:ext cx="3685918" cy="533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6</a:t>
            </a:fld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14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Keep it Visible!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4606894"/>
              </p:ext>
            </p:extLst>
          </p:nvPr>
        </p:nvGraphicFramePr>
        <p:xfrm>
          <a:off x="457200" y="1536192"/>
          <a:ext cx="3657600" cy="459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Content Placeholder 5" descr="LDC VIDEO.wmv - VLC media player"/>
          <p:cNvPicPr>
            <a:picLocks noGrp="1" noChangeAspect="1"/>
          </p:cNvPicPr>
          <p:nvPr>
            <p:ph sz="half" idx="2"/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0" y="1600200"/>
            <a:ext cx="4183693" cy="346970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7</a:t>
            </a:fld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543800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4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2186</TotalTime>
  <Words>194</Words>
  <Application>Microsoft Office PowerPoint</Application>
  <PresentationFormat>On-screen Show (4:3)</PresentationFormat>
  <Paragraphs>48</Paragraphs>
  <Slides>7</Slides>
  <Notes>7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Analyzing the Task Prompt</vt:lpstr>
      <vt:lpstr>Why Analyze the Task Prompt?</vt:lpstr>
      <vt:lpstr>The Essential Question</vt:lpstr>
      <vt:lpstr>Teaching the Prompt</vt:lpstr>
      <vt:lpstr>Reacting to the Prompt</vt:lpstr>
      <vt:lpstr>Task Analysis</vt:lpstr>
      <vt:lpstr>Keep it Visible!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R-GroupSpace</dc:title>
  <dc:creator>Mary Jo Pittock</dc:creator>
  <cp:lastModifiedBy>Cathy Feldman</cp:lastModifiedBy>
  <cp:revision>91</cp:revision>
  <dcterms:created xsi:type="dcterms:W3CDTF">2012-08-31T01:34:20Z</dcterms:created>
  <dcterms:modified xsi:type="dcterms:W3CDTF">2013-01-24T01:52:44Z</dcterms:modified>
</cp:coreProperties>
</file>