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90" r:id="rId3"/>
    <p:sldId id="292" r:id="rId4"/>
    <p:sldId id="295" r:id="rId5"/>
    <p:sldId id="296" r:id="rId6"/>
    <p:sldId id="294" r:id="rId7"/>
    <p:sldId id="289" r:id="rId8"/>
    <p:sldId id="297" r:id="rId9"/>
    <p:sldId id="291" r:id="rId10"/>
    <p:sldId id="293" r:id="rId11"/>
    <p:sldId id="29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400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0693" autoAdjust="0"/>
  </p:normalViewPr>
  <p:slideViewPr>
    <p:cSldViewPr>
      <p:cViewPr>
        <p:scale>
          <a:sx n="76" d="100"/>
          <a:sy n="76" d="100"/>
        </p:scale>
        <p:origin x="-960" y="5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jpg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0F594D-5B2B-42D1-A2D1-73E15F87A2DD}" type="doc">
      <dgm:prSet loTypeId="urn:microsoft.com/office/officeart/2009/3/layout/RandomtoResultProcess" loCatId="process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202768E-090F-41F4-A664-0D8FF6D3D636}">
      <dgm:prSet/>
      <dgm:spPr/>
      <dgm:t>
        <a:bodyPr/>
        <a:lstStyle/>
        <a:p>
          <a:pPr rtl="0"/>
          <a:r>
            <a:rPr lang="en-US" smtClean="0"/>
            <a:t>Template task</a:t>
          </a:r>
          <a:endParaRPr lang="en-US"/>
        </a:p>
      </dgm:t>
    </dgm:pt>
    <dgm:pt modelId="{42452D2D-6BBF-4032-AED6-883A3D18E6CB}" type="parTrans" cxnId="{603C48E5-8FC8-4E96-B7FD-EFF74E4DA30C}">
      <dgm:prSet/>
      <dgm:spPr/>
      <dgm:t>
        <a:bodyPr/>
        <a:lstStyle/>
        <a:p>
          <a:endParaRPr lang="en-US"/>
        </a:p>
      </dgm:t>
    </dgm:pt>
    <dgm:pt modelId="{F4943EA3-CAD0-4FF4-BE50-DC9F071EF236}" type="sibTrans" cxnId="{603C48E5-8FC8-4E96-B7FD-EFF74E4DA30C}">
      <dgm:prSet/>
      <dgm:spPr/>
      <dgm:t>
        <a:bodyPr/>
        <a:lstStyle/>
        <a:p>
          <a:endParaRPr lang="en-US"/>
        </a:p>
      </dgm:t>
    </dgm:pt>
    <dgm:pt modelId="{2E5E4123-010E-49C0-B0A4-8B1B4D208F97}">
      <dgm:prSet/>
      <dgm:spPr/>
      <dgm:t>
        <a:bodyPr/>
        <a:lstStyle/>
        <a:p>
          <a:pPr rtl="0"/>
          <a:r>
            <a:rPr lang="en-US" smtClean="0"/>
            <a:t>Background Info.</a:t>
          </a:r>
          <a:endParaRPr lang="en-US"/>
        </a:p>
      </dgm:t>
    </dgm:pt>
    <dgm:pt modelId="{142A8E8E-88F1-4F7C-AC72-6B6B047431AD}" type="parTrans" cxnId="{E7A3D3F5-DE5C-4C95-B9B6-59E726882A85}">
      <dgm:prSet/>
      <dgm:spPr/>
      <dgm:t>
        <a:bodyPr/>
        <a:lstStyle/>
        <a:p>
          <a:endParaRPr lang="en-US"/>
        </a:p>
      </dgm:t>
    </dgm:pt>
    <dgm:pt modelId="{3836A1BE-2748-498E-982B-5F2822916B60}" type="sibTrans" cxnId="{E7A3D3F5-DE5C-4C95-B9B6-59E726882A85}">
      <dgm:prSet/>
      <dgm:spPr/>
      <dgm:t>
        <a:bodyPr/>
        <a:lstStyle/>
        <a:p>
          <a:endParaRPr lang="en-US"/>
        </a:p>
      </dgm:t>
    </dgm:pt>
    <dgm:pt modelId="{DE878A3A-2D08-46B7-B32E-96BE14795AC8}">
      <dgm:prSet/>
      <dgm:spPr/>
      <dgm:t>
        <a:bodyPr/>
        <a:lstStyle/>
        <a:p>
          <a:pPr rtl="0"/>
          <a:r>
            <a:rPr lang="en-US" smtClean="0"/>
            <a:t>Experiment</a:t>
          </a:r>
          <a:endParaRPr lang="en-US"/>
        </a:p>
      </dgm:t>
    </dgm:pt>
    <dgm:pt modelId="{0EF2F051-E890-4E8B-9DAA-FBA94F81A019}" type="parTrans" cxnId="{D1BC2C57-B135-406C-80F5-7FCDEC184FDE}">
      <dgm:prSet/>
      <dgm:spPr/>
      <dgm:t>
        <a:bodyPr/>
        <a:lstStyle/>
        <a:p>
          <a:endParaRPr lang="en-US"/>
        </a:p>
      </dgm:t>
    </dgm:pt>
    <dgm:pt modelId="{9CF10BD2-9FF5-400F-A9C4-5F5C600D0DB6}" type="sibTrans" cxnId="{D1BC2C57-B135-406C-80F5-7FCDEC184FDE}">
      <dgm:prSet/>
      <dgm:spPr/>
      <dgm:t>
        <a:bodyPr/>
        <a:lstStyle/>
        <a:p>
          <a:endParaRPr lang="en-US"/>
        </a:p>
      </dgm:t>
    </dgm:pt>
    <dgm:pt modelId="{817C49D7-5521-4477-A11B-7877CD19FD58}">
      <dgm:prSet/>
      <dgm:spPr/>
      <dgm:t>
        <a:bodyPr/>
        <a:lstStyle/>
        <a:p>
          <a:pPr rtl="0"/>
          <a:r>
            <a:rPr lang="en-US" smtClean="0"/>
            <a:t>Bridge to writing skills needed!</a:t>
          </a:r>
          <a:endParaRPr lang="en-US"/>
        </a:p>
      </dgm:t>
    </dgm:pt>
    <dgm:pt modelId="{516EDE2C-4336-4536-A97C-ADBFDE82BB47}" type="parTrans" cxnId="{C2919F6E-9E2B-45D6-90ED-49B85FB0DEED}">
      <dgm:prSet/>
      <dgm:spPr/>
      <dgm:t>
        <a:bodyPr/>
        <a:lstStyle/>
        <a:p>
          <a:endParaRPr lang="en-US"/>
        </a:p>
      </dgm:t>
    </dgm:pt>
    <dgm:pt modelId="{68CCC75A-DE29-4F11-B968-DC32BA04512B}" type="sibTrans" cxnId="{C2919F6E-9E2B-45D6-90ED-49B85FB0DEED}">
      <dgm:prSet/>
      <dgm:spPr/>
      <dgm:t>
        <a:bodyPr/>
        <a:lstStyle/>
        <a:p>
          <a:endParaRPr lang="en-US"/>
        </a:p>
      </dgm:t>
    </dgm:pt>
    <dgm:pt modelId="{276D819B-2C40-4586-A2BB-B9F171CAE8B0}">
      <dgm:prSet/>
      <dgm:spPr/>
      <dgm:t>
        <a:bodyPr/>
        <a:lstStyle/>
        <a:p>
          <a:pPr rtl="0"/>
          <a:r>
            <a:rPr lang="en-US" dirty="0" smtClean="0"/>
            <a:t>Formal Lab Report</a:t>
          </a:r>
          <a:endParaRPr lang="en-US" dirty="0"/>
        </a:p>
      </dgm:t>
    </dgm:pt>
    <dgm:pt modelId="{A171B565-CB78-4323-8670-68AA97376501}" type="parTrans" cxnId="{0D146753-E304-44F7-8D5C-7A29B6572E78}">
      <dgm:prSet/>
      <dgm:spPr/>
      <dgm:t>
        <a:bodyPr/>
        <a:lstStyle/>
        <a:p>
          <a:endParaRPr lang="en-US"/>
        </a:p>
      </dgm:t>
    </dgm:pt>
    <dgm:pt modelId="{90B731DA-1E47-41A9-BB97-CA50AF266330}" type="sibTrans" cxnId="{0D146753-E304-44F7-8D5C-7A29B6572E78}">
      <dgm:prSet/>
      <dgm:spPr/>
      <dgm:t>
        <a:bodyPr/>
        <a:lstStyle/>
        <a:p>
          <a:endParaRPr lang="en-US"/>
        </a:p>
      </dgm:t>
    </dgm:pt>
    <dgm:pt modelId="{195DFE31-40F4-4249-81C5-876709EA6313}" type="pres">
      <dgm:prSet presAssocID="{F10F594D-5B2B-42D1-A2D1-73E15F87A2DD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848FCC0-B67C-458B-A516-AA8A74C96C83}" type="pres">
      <dgm:prSet presAssocID="{B202768E-090F-41F4-A664-0D8FF6D3D636}" presName="chaos" presStyleCnt="0"/>
      <dgm:spPr/>
    </dgm:pt>
    <dgm:pt modelId="{C3B508DF-E39D-4705-B5DB-BBB1BC79F41E}" type="pres">
      <dgm:prSet presAssocID="{B202768E-090F-41F4-A664-0D8FF6D3D636}" presName="parTx1" presStyleLbl="revTx" presStyleIdx="0" presStyleCnt="4"/>
      <dgm:spPr/>
      <dgm:t>
        <a:bodyPr/>
        <a:lstStyle/>
        <a:p>
          <a:endParaRPr lang="en-US"/>
        </a:p>
      </dgm:t>
    </dgm:pt>
    <dgm:pt modelId="{AAF39B92-03E4-4A56-AA98-ADE285A5A65C}" type="pres">
      <dgm:prSet presAssocID="{B202768E-090F-41F4-A664-0D8FF6D3D636}" presName="c1" presStyleLbl="node1" presStyleIdx="0" presStyleCnt="19"/>
      <dgm:spPr/>
    </dgm:pt>
    <dgm:pt modelId="{B6F8C72B-9B37-4970-B92F-0302257A1A73}" type="pres">
      <dgm:prSet presAssocID="{B202768E-090F-41F4-A664-0D8FF6D3D636}" presName="c2" presStyleLbl="node1" presStyleIdx="1" presStyleCnt="19"/>
      <dgm:spPr/>
    </dgm:pt>
    <dgm:pt modelId="{5EFBE038-8074-4197-AB71-FA17FB090594}" type="pres">
      <dgm:prSet presAssocID="{B202768E-090F-41F4-A664-0D8FF6D3D636}" presName="c3" presStyleLbl="node1" presStyleIdx="2" presStyleCnt="19"/>
      <dgm:spPr/>
    </dgm:pt>
    <dgm:pt modelId="{4DDA45BA-7EE3-4166-BF53-8FB5E811DE9A}" type="pres">
      <dgm:prSet presAssocID="{B202768E-090F-41F4-A664-0D8FF6D3D636}" presName="c4" presStyleLbl="node1" presStyleIdx="3" presStyleCnt="19"/>
      <dgm:spPr/>
    </dgm:pt>
    <dgm:pt modelId="{8BC15831-92B5-445F-83CB-799C292FC897}" type="pres">
      <dgm:prSet presAssocID="{B202768E-090F-41F4-A664-0D8FF6D3D636}" presName="c5" presStyleLbl="node1" presStyleIdx="4" presStyleCnt="19"/>
      <dgm:spPr/>
    </dgm:pt>
    <dgm:pt modelId="{BC82DF4F-0598-43B6-97FB-000709BB5F72}" type="pres">
      <dgm:prSet presAssocID="{B202768E-090F-41F4-A664-0D8FF6D3D636}" presName="c6" presStyleLbl="node1" presStyleIdx="5" presStyleCnt="19"/>
      <dgm:spPr/>
    </dgm:pt>
    <dgm:pt modelId="{0FB30298-FD41-4306-A226-C07D962ABB2D}" type="pres">
      <dgm:prSet presAssocID="{B202768E-090F-41F4-A664-0D8FF6D3D636}" presName="c7" presStyleLbl="node1" presStyleIdx="6" presStyleCnt="19"/>
      <dgm:spPr/>
    </dgm:pt>
    <dgm:pt modelId="{EE35AA83-A23D-4CEA-989B-F111DFEE1F1E}" type="pres">
      <dgm:prSet presAssocID="{B202768E-090F-41F4-A664-0D8FF6D3D636}" presName="c8" presStyleLbl="node1" presStyleIdx="7" presStyleCnt="19"/>
      <dgm:spPr/>
    </dgm:pt>
    <dgm:pt modelId="{F6E9B186-1D61-4E27-83BF-BC18C03296B0}" type="pres">
      <dgm:prSet presAssocID="{B202768E-090F-41F4-A664-0D8FF6D3D636}" presName="c9" presStyleLbl="node1" presStyleIdx="8" presStyleCnt="19"/>
      <dgm:spPr/>
    </dgm:pt>
    <dgm:pt modelId="{BB5943FE-E57C-40F7-80EC-8D3F0B95ACFF}" type="pres">
      <dgm:prSet presAssocID="{B202768E-090F-41F4-A664-0D8FF6D3D636}" presName="c10" presStyleLbl="node1" presStyleIdx="9" presStyleCnt="19"/>
      <dgm:spPr/>
    </dgm:pt>
    <dgm:pt modelId="{D0644915-6F15-4749-BA7B-6AB87890E57D}" type="pres">
      <dgm:prSet presAssocID="{B202768E-090F-41F4-A664-0D8FF6D3D636}" presName="c11" presStyleLbl="node1" presStyleIdx="10" presStyleCnt="19"/>
      <dgm:spPr/>
    </dgm:pt>
    <dgm:pt modelId="{1F3B807B-0936-47E3-B02E-ED63FED89BC1}" type="pres">
      <dgm:prSet presAssocID="{B202768E-090F-41F4-A664-0D8FF6D3D636}" presName="c12" presStyleLbl="node1" presStyleIdx="11" presStyleCnt="19"/>
      <dgm:spPr/>
    </dgm:pt>
    <dgm:pt modelId="{C131147A-D3D6-4F30-AD61-4535012B309B}" type="pres">
      <dgm:prSet presAssocID="{B202768E-090F-41F4-A664-0D8FF6D3D636}" presName="c13" presStyleLbl="node1" presStyleIdx="12" presStyleCnt="19"/>
      <dgm:spPr/>
    </dgm:pt>
    <dgm:pt modelId="{AE89BEF7-893F-4CCB-A3C7-94A888791F86}" type="pres">
      <dgm:prSet presAssocID="{B202768E-090F-41F4-A664-0D8FF6D3D636}" presName="c14" presStyleLbl="node1" presStyleIdx="13" presStyleCnt="19"/>
      <dgm:spPr/>
    </dgm:pt>
    <dgm:pt modelId="{E2D1D464-E2AD-4566-A6E0-4846F454C6DE}" type="pres">
      <dgm:prSet presAssocID="{B202768E-090F-41F4-A664-0D8FF6D3D636}" presName="c15" presStyleLbl="node1" presStyleIdx="14" presStyleCnt="19"/>
      <dgm:spPr/>
    </dgm:pt>
    <dgm:pt modelId="{2ACD8EF5-1807-49EC-B7C2-ABAF117BE334}" type="pres">
      <dgm:prSet presAssocID="{B202768E-090F-41F4-A664-0D8FF6D3D636}" presName="c16" presStyleLbl="node1" presStyleIdx="15" presStyleCnt="19"/>
      <dgm:spPr/>
    </dgm:pt>
    <dgm:pt modelId="{4B4E179B-EDBB-4021-876F-7183F0B42CA4}" type="pres">
      <dgm:prSet presAssocID="{B202768E-090F-41F4-A664-0D8FF6D3D636}" presName="c17" presStyleLbl="node1" presStyleIdx="16" presStyleCnt="19"/>
      <dgm:spPr/>
    </dgm:pt>
    <dgm:pt modelId="{00BB7D0C-6728-42BB-A1F3-6F3B1227B044}" type="pres">
      <dgm:prSet presAssocID="{B202768E-090F-41F4-A664-0D8FF6D3D636}" presName="c18" presStyleLbl="node1" presStyleIdx="17" presStyleCnt="19"/>
      <dgm:spPr/>
    </dgm:pt>
    <dgm:pt modelId="{D679AA29-92B0-4DFB-8612-B6C4160FDA38}" type="pres">
      <dgm:prSet presAssocID="{F4943EA3-CAD0-4FF4-BE50-DC9F071EF236}" presName="chevronComposite1" presStyleCnt="0"/>
      <dgm:spPr/>
    </dgm:pt>
    <dgm:pt modelId="{DA393C35-FA43-4A3D-BA64-44F221E01410}" type="pres">
      <dgm:prSet presAssocID="{F4943EA3-CAD0-4FF4-BE50-DC9F071EF236}" presName="chevron1" presStyleLbl="sibTrans2D1" presStyleIdx="0" presStyleCnt="4"/>
      <dgm:spPr/>
    </dgm:pt>
    <dgm:pt modelId="{51694703-FDE1-4873-8DA1-F2484DEBB5AF}" type="pres">
      <dgm:prSet presAssocID="{F4943EA3-CAD0-4FF4-BE50-DC9F071EF236}" presName="spChevron1" presStyleCnt="0"/>
      <dgm:spPr/>
    </dgm:pt>
    <dgm:pt modelId="{8005C68D-5F02-4DF5-ADCF-816FD55D3F43}" type="pres">
      <dgm:prSet presAssocID="{2E5E4123-010E-49C0-B0A4-8B1B4D208F97}" presName="middle" presStyleCnt="0"/>
      <dgm:spPr/>
    </dgm:pt>
    <dgm:pt modelId="{6E1588C8-B4C4-4956-8CA7-1E7729A8F9B8}" type="pres">
      <dgm:prSet presAssocID="{2E5E4123-010E-49C0-B0A4-8B1B4D208F97}" presName="parTxMid" presStyleLbl="revTx" presStyleIdx="1" presStyleCnt="4"/>
      <dgm:spPr/>
      <dgm:t>
        <a:bodyPr/>
        <a:lstStyle/>
        <a:p>
          <a:endParaRPr lang="en-US"/>
        </a:p>
      </dgm:t>
    </dgm:pt>
    <dgm:pt modelId="{825FF09E-1C19-45BB-9A3E-59ADFF56533A}" type="pres">
      <dgm:prSet presAssocID="{2E5E4123-010E-49C0-B0A4-8B1B4D208F97}" presName="spMid" presStyleCnt="0"/>
      <dgm:spPr/>
    </dgm:pt>
    <dgm:pt modelId="{082258B7-9F1E-49ED-8523-67BD77544125}" type="pres">
      <dgm:prSet presAssocID="{3836A1BE-2748-498E-982B-5F2822916B60}" presName="chevronComposite1" presStyleCnt="0"/>
      <dgm:spPr/>
    </dgm:pt>
    <dgm:pt modelId="{FEA5DB24-C2D1-4F94-940F-CAB77012CFDB}" type="pres">
      <dgm:prSet presAssocID="{3836A1BE-2748-498E-982B-5F2822916B60}" presName="chevron1" presStyleLbl="sibTrans2D1" presStyleIdx="1" presStyleCnt="4"/>
      <dgm:spPr/>
    </dgm:pt>
    <dgm:pt modelId="{D0B7E914-7529-47D7-A0C9-E167F589C2FC}" type="pres">
      <dgm:prSet presAssocID="{3836A1BE-2748-498E-982B-5F2822916B60}" presName="spChevron1" presStyleCnt="0"/>
      <dgm:spPr/>
    </dgm:pt>
    <dgm:pt modelId="{B9D708CC-1C9A-45C4-93CA-FB5C68999CBE}" type="pres">
      <dgm:prSet presAssocID="{DE878A3A-2D08-46B7-B32E-96BE14795AC8}" presName="middle" presStyleCnt="0"/>
      <dgm:spPr/>
    </dgm:pt>
    <dgm:pt modelId="{C7BDB90F-C15C-4025-9A03-C51038D11266}" type="pres">
      <dgm:prSet presAssocID="{DE878A3A-2D08-46B7-B32E-96BE14795AC8}" presName="parTxMid" presStyleLbl="revTx" presStyleIdx="2" presStyleCnt="4"/>
      <dgm:spPr/>
      <dgm:t>
        <a:bodyPr/>
        <a:lstStyle/>
        <a:p>
          <a:endParaRPr lang="en-US"/>
        </a:p>
      </dgm:t>
    </dgm:pt>
    <dgm:pt modelId="{07DA1E02-2064-457E-AB28-B89E269D1625}" type="pres">
      <dgm:prSet presAssocID="{DE878A3A-2D08-46B7-B32E-96BE14795AC8}" presName="spMid" presStyleCnt="0"/>
      <dgm:spPr/>
    </dgm:pt>
    <dgm:pt modelId="{D8235184-3365-4E76-A042-C1F36498B9CE}" type="pres">
      <dgm:prSet presAssocID="{9CF10BD2-9FF5-400F-A9C4-5F5C600D0DB6}" presName="chevronComposite1" presStyleCnt="0"/>
      <dgm:spPr/>
    </dgm:pt>
    <dgm:pt modelId="{762A073B-2850-4377-81A5-85C92E6277C0}" type="pres">
      <dgm:prSet presAssocID="{9CF10BD2-9FF5-400F-A9C4-5F5C600D0DB6}" presName="chevron1" presStyleLbl="sibTrans2D1" presStyleIdx="2" presStyleCnt="4"/>
      <dgm:spPr/>
    </dgm:pt>
    <dgm:pt modelId="{3FC08F31-73E5-404C-8DF6-EC59ECDF156B}" type="pres">
      <dgm:prSet presAssocID="{9CF10BD2-9FF5-400F-A9C4-5F5C600D0DB6}" presName="spChevron1" presStyleCnt="0"/>
      <dgm:spPr/>
    </dgm:pt>
    <dgm:pt modelId="{1D066536-FFF9-4ADA-8442-4AE06084C7C4}" type="pres">
      <dgm:prSet presAssocID="{817C49D7-5521-4477-A11B-7877CD19FD58}" presName="middle" presStyleCnt="0"/>
      <dgm:spPr/>
    </dgm:pt>
    <dgm:pt modelId="{2C4EDBA0-637D-4E89-87CF-F57D01A45C47}" type="pres">
      <dgm:prSet presAssocID="{817C49D7-5521-4477-A11B-7877CD19FD58}" presName="parTxMid" presStyleLbl="revTx" presStyleIdx="3" presStyleCnt="4"/>
      <dgm:spPr/>
      <dgm:t>
        <a:bodyPr/>
        <a:lstStyle/>
        <a:p>
          <a:endParaRPr lang="en-US"/>
        </a:p>
      </dgm:t>
    </dgm:pt>
    <dgm:pt modelId="{E2932491-167A-4F24-BBA7-FA73A505D010}" type="pres">
      <dgm:prSet presAssocID="{817C49D7-5521-4477-A11B-7877CD19FD58}" presName="spMid" presStyleCnt="0"/>
      <dgm:spPr/>
    </dgm:pt>
    <dgm:pt modelId="{742A7643-8E05-4894-A83E-7F22DCAA6348}" type="pres">
      <dgm:prSet presAssocID="{68CCC75A-DE29-4F11-B968-DC32BA04512B}" presName="chevronComposite1" presStyleCnt="0"/>
      <dgm:spPr/>
    </dgm:pt>
    <dgm:pt modelId="{EB060666-DA5D-49AE-B0E5-E7C7549D968E}" type="pres">
      <dgm:prSet presAssocID="{68CCC75A-DE29-4F11-B968-DC32BA04512B}" presName="chevron1" presStyleLbl="sibTrans2D1" presStyleIdx="3" presStyleCnt="4"/>
      <dgm:spPr/>
    </dgm:pt>
    <dgm:pt modelId="{27E09F41-F070-4418-BF49-71F92296E7A3}" type="pres">
      <dgm:prSet presAssocID="{68CCC75A-DE29-4F11-B968-DC32BA04512B}" presName="spChevron1" presStyleCnt="0"/>
      <dgm:spPr/>
    </dgm:pt>
    <dgm:pt modelId="{345BF545-85AD-4BFD-B619-375610F290A4}" type="pres">
      <dgm:prSet presAssocID="{276D819B-2C40-4586-A2BB-B9F171CAE8B0}" presName="last" presStyleCnt="0"/>
      <dgm:spPr/>
    </dgm:pt>
    <dgm:pt modelId="{1F1585F3-D6FC-426B-B836-0E62CB30D839}" type="pres">
      <dgm:prSet presAssocID="{276D819B-2C40-4586-A2BB-B9F171CAE8B0}" presName="circleTx" presStyleLbl="node1" presStyleIdx="18" presStyleCnt="19"/>
      <dgm:spPr/>
      <dgm:t>
        <a:bodyPr/>
        <a:lstStyle/>
        <a:p>
          <a:endParaRPr lang="en-US"/>
        </a:p>
      </dgm:t>
    </dgm:pt>
    <dgm:pt modelId="{CA108250-D5E0-4295-93CF-2E36EDFAC791}" type="pres">
      <dgm:prSet presAssocID="{276D819B-2C40-4586-A2BB-B9F171CAE8B0}" presName="spN" presStyleCnt="0"/>
      <dgm:spPr/>
    </dgm:pt>
  </dgm:ptLst>
  <dgm:cxnLst>
    <dgm:cxn modelId="{0D146753-E304-44F7-8D5C-7A29B6572E78}" srcId="{F10F594D-5B2B-42D1-A2D1-73E15F87A2DD}" destId="{276D819B-2C40-4586-A2BB-B9F171CAE8B0}" srcOrd="4" destOrd="0" parTransId="{A171B565-CB78-4323-8670-68AA97376501}" sibTransId="{90B731DA-1E47-41A9-BB97-CA50AF266330}"/>
    <dgm:cxn modelId="{B47415F7-D798-4E78-AE3B-1881C208FBED}" type="presOf" srcId="{F10F594D-5B2B-42D1-A2D1-73E15F87A2DD}" destId="{195DFE31-40F4-4249-81C5-876709EA6313}" srcOrd="0" destOrd="0" presId="urn:microsoft.com/office/officeart/2009/3/layout/RandomtoResultProcess"/>
    <dgm:cxn modelId="{566FA514-CBBF-4629-8815-8F0B6C6E2B69}" type="presOf" srcId="{276D819B-2C40-4586-A2BB-B9F171CAE8B0}" destId="{1F1585F3-D6FC-426B-B836-0E62CB30D839}" srcOrd="0" destOrd="0" presId="urn:microsoft.com/office/officeart/2009/3/layout/RandomtoResultProcess"/>
    <dgm:cxn modelId="{225822A2-332D-4996-B2DD-6AFDCFEA2199}" type="presOf" srcId="{B202768E-090F-41F4-A664-0D8FF6D3D636}" destId="{C3B508DF-E39D-4705-B5DB-BBB1BC79F41E}" srcOrd="0" destOrd="0" presId="urn:microsoft.com/office/officeart/2009/3/layout/RandomtoResultProcess"/>
    <dgm:cxn modelId="{00E5DD87-0B02-4E73-8910-A956960A5BD0}" type="presOf" srcId="{817C49D7-5521-4477-A11B-7877CD19FD58}" destId="{2C4EDBA0-637D-4E89-87CF-F57D01A45C47}" srcOrd="0" destOrd="0" presId="urn:microsoft.com/office/officeart/2009/3/layout/RandomtoResultProcess"/>
    <dgm:cxn modelId="{F94B5138-B728-4796-B697-EADD3B9A6056}" type="presOf" srcId="{DE878A3A-2D08-46B7-B32E-96BE14795AC8}" destId="{C7BDB90F-C15C-4025-9A03-C51038D11266}" srcOrd="0" destOrd="0" presId="urn:microsoft.com/office/officeart/2009/3/layout/RandomtoResultProcess"/>
    <dgm:cxn modelId="{C2919F6E-9E2B-45D6-90ED-49B85FB0DEED}" srcId="{F10F594D-5B2B-42D1-A2D1-73E15F87A2DD}" destId="{817C49D7-5521-4477-A11B-7877CD19FD58}" srcOrd="3" destOrd="0" parTransId="{516EDE2C-4336-4536-A97C-ADBFDE82BB47}" sibTransId="{68CCC75A-DE29-4F11-B968-DC32BA04512B}"/>
    <dgm:cxn modelId="{ADD0F42B-56C6-4EB4-9E58-91B45D6D0854}" type="presOf" srcId="{2E5E4123-010E-49C0-B0A4-8B1B4D208F97}" destId="{6E1588C8-B4C4-4956-8CA7-1E7729A8F9B8}" srcOrd="0" destOrd="0" presId="urn:microsoft.com/office/officeart/2009/3/layout/RandomtoResultProcess"/>
    <dgm:cxn modelId="{D1BC2C57-B135-406C-80F5-7FCDEC184FDE}" srcId="{F10F594D-5B2B-42D1-A2D1-73E15F87A2DD}" destId="{DE878A3A-2D08-46B7-B32E-96BE14795AC8}" srcOrd="2" destOrd="0" parTransId="{0EF2F051-E890-4E8B-9DAA-FBA94F81A019}" sibTransId="{9CF10BD2-9FF5-400F-A9C4-5F5C600D0DB6}"/>
    <dgm:cxn modelId="{603C48E5-8FC8-4E96-B7FD-EFF74E4DA30C}" srcId="{F10F594D-5B2B-42D1-A2D1-73E15F87A2DD}" destId="{B202768E-090F-41F4-A664-0D8FF6D3D636}" srcOrd="0" destOrd="0" parTransId="{42452D2D-6BBF-4032-AED6-883A3D18E6CB}" sibTransId="{F4943EA3-CAD0-4FF4-BE50-DC9F071EF236}"/>
    <dgm:cxn modelId="{E7A3D3F5-DE5C-4C95-B9B6-59E726882A85}" srcId="{F10F594D-5B2B-42D1-A2D1-73E15F87A2DD}" destId="{2E5E4123-010E-49C0-B0A4-8B1B4D208F97}" srcOrd="1" destOrd="0" parTransId="{142A8E8E-88F1-4F7C-AC72-6B6B047431AD}" sibTransId="{3836A1BE-2748-498E-982B-5F2822916B60}"/>
    <dgm:cxn modelId="{6C988B78-A200-4C9C-AF8F-9C066E00B93B}" type="presParOf" srcId="{195DFE31-40F4-4249-81C5-876709EA6313}" destId="{A848FCC0-B67C-458B-A516-AA8A74C96C83}" srcOrd="0" destOrd="0" presId="urn:microsoft.com/office/officeart/2009/3/layout/RandomtoResultProcess"/>
    <dgm:cxn modelId="{DBEFF5EF-ED0E-49C1-8C07-21FF95D0DC90}" type="presParOf" srcId="{A848FCC0-B67C-458B-A516-AA8A74C96C83}" destId="{C3B508DF-E39D-4705-B5DB-BBB1BC79F41E}" srcOrd="0" destOrd="0" presId="urn:microsoft.com/office/officeart/2009/3/layout/RandomtoResultProcess"/>
    <dgm:cxn modelId="{374F7451-F7FE-4A5D-908F-B2FA6F58AA03}" type="presParOf" srcId="{A848FCC0-B67C-458B-A516-AA8A74C96C83}" destId="{AAF39B92-03E4-4A56-AA98-ADE285A5A65C}" srcOrd="1" destOrd="0" presId="urn:microsoft.com/office/officeart/2009/3/layout/RandomtoResultProcess"/>
    <dgm:cxn modelId="{2110BA54-B120-40BD-9B48-AB1000C19C7D}" type="presParOf" srcId="{A848FCC0-B67C-458B-A516-AA8A74C96C83}" destId="{B6F8C72B-9B37-4970-B92F-0302257A1A73}" srcOrd="2" destOrd="0" presId="urn:microsoft.com/office/officeart/2009/3/layout/RandomtoResultProcess"/>
    <dgm:cxn modelId="{DF5CDD5F-867C-42F5-8D39-7260B030C6A6}" type="presParOf" srcId="{A848FCC0-B67C-458B-A516-AA8A74C96C83}" destId="{5EFBE038-8074-4197-AB71-FA17FB090594}" srcOrd="3" destOrd="0" presId="urn:microsoft.com/office/officeart/2009/3/layout/RandomtoResultProcess"/>
    <dgm:cxn modelId="{193D5392-E977-4B0D-BB97-83706C56B6BC}" type="presParOf" srcId="{A848FCC0-B67C-458B-A516-AA8A74C96C83}" destId="{4DDA45BA-7EE3-4166-BF53-8FB5E811DE9A}" srcOrd="4" destOrd="0" presId="urn:microsoft.com/office/officeart/2009/3/layout/RandomtoResultProcess"/>
    <dgm:cxn modelId="{E745D1FB-FE60-4BFF-8007-CB9DB3C572B9}" type="presParOf" srcId="{A848FCC0-B67C-458B-A516-AA8A74C96C83}" destId="{8BC15831-92B5-445F-83CB-799C292FC897}" srcOrd="5" destOrd="0" presId="urn:microsoft.com/office/officeart/2009/3/layout/RandomtoResultProcess"/>
    <dgm:cxn modelId="{5BC7497C-B39A-40EE-BA63-6C32A6BF12F3}" type="presParOf" srcId="{A848FCC0-B67C-458B-A516-AA8A74C96C83}" destId="{BC82DF4F-0598-43B6-97FB-000709BB5F72}" srcOrd="6" destOrd="0" presId="urn:microsoft.com/office/officeart/2009/3/layout/RandomtoResultProcess"/>
    <dgm:cxn modelId="{FBAA511E-0117-44A8-B6BD-0BAB3843CF0D}" type="presParOf" srcId="{A848FCC0-B67C-458B-A516-AA8A74C96C83}" destId="{0FB30298-FD41-4306-A226-C07D962ABB2D}" srcOrd="7" destOrd="0" presId="urn:microsoft.com/office/officeart/2009/3/layout/RandomtoResultProcess"/>
    <dgm:cxn modelId="{DB7A4397-FAE5-4D43-AC80-B2A5049CD13D}" type="presParOf" srcId="{A848FCC0-B67C-458B-A516-AA8A74C96C83}" destId="{EE35AA83-A23D-4CEA-989B-F111DFEE1F1E}" srcOrd="8" destOrd="0" presId="urn:microsoft.com/office/officeart/2009/3/layout/RandomtoResultProcess"/>
    <dgm:cxn modelId="{6A3A6F56-BA9A-4373-A6B6-F88A43CCC2D5}" type="presParOf" srcId="{A848FCC0-B67C-458B-A516-AA8A74C96C83}" destId="{F6E9B186-1D61-4E27-83BF-BC18C03296B0}" srcOrd="9" destOrd="0" presId="urn:microsoft.com/office/officeart/2009/3/layout/RandomtoResultProcess"/>
    <dgm:cxn modelId="{B8A052DC-2A07-434D-914F-E0456CFCDC6D}" type="presParOf" srcId="{A848FCC0-B67C-458B-A516-AA8A74C96C83}" destId="{BB5943FE-E57C-40F7-80EC-8D3F0B95ACFF}" srcOrd="10" destOrd="0" presId="urn:microsoft.com/office/officeart/2009/3/layout/RandomtoResultProcess"/>
    <dgm:cxn modelId="{FBB164AD-BDDD-47EC-B4B3-00103C3DC959}" type="presParOf" srcId="{A848FCC0-B67C-458B-A516-AA8A74C96C83}" destId="{D0644915-6F15-4749-BA7B-6AB87890E57D}" srcOrd="11" destOrd="0" presId="urn:microsoft.com/office/officeart/2009/3/layout/RandomtoResultProcess"/>
    <dgm:cxn modelId="{7007DA72-91D2-4A03-8999-8D3498A32105}" type="presParOf" srcId="{A848FCC0-B67C-458B-A516-AA8A74C96C83}" destId="{1F3B807B-0936-47E3-B02E-ED63FED89BC1}" srcOrd="12" destOrd="0" presId="urn:microsoft.com/office/officeart/2009/3/layout/RandomtoResultProcess"/>
    <dgm:cxn modelId="{2BB7BA3C-BE08-47E6-9B2F-7F857640591E}" type="presParOf" srcId="{A848FCC0-B67C-458B-A516-AA8A74C96C83}" destId="{C131147A-D3D6-4F30-AD61-4535012B309B}" srcOrd="13" destOrd="0" presId="urn:microsoft.com/office/officeart/2009/3/layout/RandomtoResultProcess"/>
    <dgm:cxn modelId="{C86D159C-DF01-48F4-BAFD-A5F5A9A0EA55}" type="presParOf" srcId="{A848FCC0-B67C-458B-A516-AA8A74C96C83}" destId="{AE89BEF7-893F-4CCB-A3C7-94A888791F86}" srcOrd="14" destOrd="0" presId="urn:microsoft.com/office/officeart/2009/3/layout/RandomtoResultProcess"/>
    <dgm:cxn modelId="{41C48086-30D6-4814-BF12-B5F88C367F35}" type="presParOf" srcId="{A848FCC0-B67C-458B-A516-AA8A74C96C83}" destId="{E2D1D464-E2AD-4566-A6E0-4846F454C6DE}" srcOrd="15" destOrd="0" presId="urn:microsoft.com/office/officeart/2009/3/layout/RandomtoResultProcess"/>
    <dgm:cxn modelId="{916171E1-9D3F-4E34-9345-49A9A61E5468}" type="presParOf" srcId="{A848FCC0-B67C-458B-A516-AA8A74C96C83}" destId="{2ACD8EF5-1807-49EC-B7C2-ABAF117BE334}" srcOrd="16" destOrd="0" presId="urn:microsoft.com/office/officeart/2009/3/layout/RandomtoResultProcess"/>
    <dgm:cxn modelId="{0E1B4EFB-585F-4386-A15C-0F5DA5BEA454}" type="presParOf" srcId="{A848FCC0-B67C-458B-A516-AA8A74C96C83}" destId="{4B4E179B-EDBB-4021-876F-7183F0B42CA4}" srcOrd="17" destOrd="0" presId="urn:microsoft.com/office/officeart/2009/3/layout/RandomtoResultProcess"/>
    <dgm:cxn modelId="{FD0B56AE-7650-4FC2-8829-F380AB4DF363}" type="presParOf" srcId="{A848FCC0-B67C-458B-A516-AA8A74C96C83}" destId="{00BB7D0C-6728-42BB-A1F3-6F3B1227B044}" srcOrd="18" destOrd="0" presId="urn:microsoft.com/office/officeart/2009/3/layout/RandomtoResultProcess"/>
    <dgm:cxn modelId="{B416B129-CB90-46E9-AA77-C504776AAD38}" type="presParOf" srcId="{195DFE31-40F4-4249-81C5-876709EA6313}" destId="{D679AA29-92B0-4DFB-8612-B6C4160FDA38}" srcOrd="1" destOrd="0" presId="urn:microsoft.com/office/officeart/2009/3/layout/RandomtoResultProcess"/>
    <dgm:cxn modelId="{67CBFD41-E278-4AA9-B8E3-9506FBC65972}" type="presParOf" srcId="{D679AA29-92B0-4DFB-8612-B6C4160FDA38}" destId="{DA393C35-FA43-4A3D-BA64-44F221E01410}" srcOrd="0" destOrd="0" presId="urn:microsoft.com/office/officeart/2009/3/layout/RandomtoResultProcess"/>
    <dgm:cxn modelId="{652E5165-30AF-46D9-BB9F-AE09800BE776}" type="presParOf" srcId="{D679AA29-92B0-4DFB-8612-B6C4160FDA38}" destId="{51694703-FDE1-4873-8DA1-F2484DEBB5AF}" srcOrd="1" destOrd="0" presId="urn:microsoft.com/office/officeart/2009/3/layout/RandomtoResultProcess"/>
    <dgm:cxn modelId="{880ED99A-3C2B-4180-AA11-CA07C7F7253F}" type="presParOf" srcId="{195DFE31-40F4-4249-81C5-876709EA6313}" destId="{8005C68D-5F02-4DF5-ADCF-816FD55D3F43}" srcOrd="2" destOrd="0" presId="urn:microsoft.com/office/officeart/2009/3/layout/RandomtoResultProcess"/>
    <dgm:cxn modelId="{FA184635-CE2F-4E6F-B8C9-23A465A1EAEE}" type="presParOf" srcId="{8005C68D-5F02-4DF5-ADCF-816FD55D3F43}" destId="{6E1588C8-B4C4-4956-8CA7-1E7729A8F9B8}" srcOrd="0" destOrd="0" presId="urn:microsoft.com/office/officeart/2009/3/layout/RandomtoResultProcess"/>
    <dgm:cxn modelId="{FB0E0E7D-D5CE-4DD3-873D-0B8D064510E7}" type="presParOf" srcId="{8005C68D-5F02-4DF5-ADCF-816FD55D3F43}" destId="{825FF09E-1C19-45BB-9A3E-59ADFF56533A}" srcOrd="1" destOrd="0" presId="urn:microsoft.com/office/officeart/2009/3/layout/RandomtoResultProcess"/>
    <dgm:cxn modelId="{E838F4F3-5DF0-426C-830B-8751E466765B}" type="presParOf" srcId="{195DFE31-40F4-4249-81C5-876709EA6313}" destId="{082258B7-9F1E-49ED-8523-67BD77544125}" srcOrd="3" destOrd="0" presId="urn:microsoft.com/office/officeart/2009/3/layout/RandomtoResultProcess"/>
    <dgm:cxn modelId="{C277FDD0-CFFA-4616-9B16-2C3389F9229C}" type="presParOf" srcId="{082258B7-9F1E-49ED-8523-67BD77544125}" destId="{FEA5DB24-C2D1-4F94-940F-CAB77012CFDB}" srcOrd="0" destOrd="0" presId="urn:microsoft.com/office/officeart/2009/3/layout/RandomtoResultProcess"/>
    <dgm:cxn modelId="{FB14EB21-BA1C-4A21-94DB-B06ADB6710A9}" type="presParOf" srcId="{082258B7-9F1E-49ED-8523-67BD77544125}" destId="{D0B7E914-7529-47D7-A0C9-E167F589C2FC}" srcOrd="1" destOrd="0" presId="urn:microsoft.com/office/officeart/2009/3/layout/RandomtoResultProcess"/>
    <dgm:cxn modelId="{653C2960-9561-4008-9BA4-672130770712}" type="presParOf" srcId="{195DFE31-40F4-4249-81C5-876709EA6313}" destId="{B9D708CC-1C9A-45C4-93CA-FB5C68999CBE}" srcOrd="4" destOrd="0" presId="urn:microsoft.com/office/officeart/2009/3/layout/RandomtoResultProcess"/>
    <dgm:cxn modelId="{6015B34C-F019-4AD1-A5CC-E505FAC9C8C3}" type="presParOf" srcId="{B9D708CC-1C9A-45C4-93CA-FB5C68999CBE}" destId="{C7BDB90F-C15C-4025-9A03-C51038D11266}" srcOrd="0" destOrd="0" presId="urn:microsoft.com/office/officeart/2009/3/layout/RandomtoResultProcess"/>
    <dgm:cxn modelId="{DBF0C314-DFA5-4E40-AC05-52A8243A9510}" type="presParOf" srcId="{B9D708CC-1C9A-45C4-93CA-FB5C68999CBE}" destId="{07DA1E02-2064-457E-AB28-B89E269D1625}" srcOrd="1" destOrd="0" presId="urn:microsoft.com/office/officeart/2009/3/layout/RandomtoResultProcess"/>
    <dgm:cxn modelId="{EE93C5FA-D3A3-4B2D-AB2A-B6F5A5FE083F}" type="presParOf" srcId="{195DFE31-40F4-4249-81C5-876709EA6313}" destId="{D8235184-3365-4E76-A042-C1F36498B9CE}" srcOrd="5" destOrd="0" presId="urn:microsoft.com/office/officeart/2009/3/layout/RandomtoResultProcess"/>
    <dgm:cxn modelId="{E8F26B3D-C14A-40CE-8473-01E9FD4035F8}" type="presParOf" srcId="{D8235184-3365-4E76-A042-C1F36498B9CE}" destId="{762A073B-2850-4377-81A5-85C92E6277C0}" srcOrd="0" destOrd="0" presId="urn:microsoft.com/office/officeart/2009/3/layout/RandomtoResultProcess"/>
    <dgm:cxn modelId="{026C70E3-367A-4EA5-AED7-FBFA351CCBFC}" type="presParOf" srcId="{D8235184-3365-4E76-A042-C1F36498B9CE}" destId="{3FC08F31-73E5-404C-8DF6-EC59ECDF156B}" srcOrd="1" destOrd="0" presId="urn:microsoft.com/office/officeart/2009/3/layout/RandomtoResultProcess"/>
    <dgm:cxn modelId="{C5A1CADE-8970-42F7-A3FB-A356C8E164F7}" type="presParOf" srcId="{195DFE31-40F4-4249-81C5-876709EA6313}" destId="{1D066536-FFF9-4ADA-8442-4AE06084C7C4}" srcOrd="6" destOrd="0" presId="urn:microsoft.com/office/officeart/2009/3/layout/RandomtoResultProcess"/>
    <dgm:cxn modelId="{A84D76F4-A156-4664-A658-83E6875FE83D}" type="presParOf" srcId="{1D066536-FFF9-4ADA-8442-4AE06084C7C4}" destId="{2C4EDBA0-637D-4E89-87CF-F57D01A45C47}" srcOrd="0" destOrd="0" presId="urn:microsoft.com/office/officeart/2009/3/layout/RandomtoResultProcess"/>
    <dgm:cxn modelId="{058477A5-81D6-4CD1-99BC-5FB93A840BB8}" type="presParOf" srcId="{1D066536-FFF9-4ADA-8442-4AE06084C7C4}" destId="{E2932491-167A-4F24-BBA7-FA73A505D010}" srcOrd="1" destOrd="0" presId="urn:microsoft.com/office/officeart/2009/3/layout/RandomtoResultProcess"/>
    <dgm:cxn modelId="{8F6DC1A1-2C55-43D6-ACF7-C1A275456648}" type="presParOf" srcId="{195DFE31-40F4-4249-81C5-876709EA6313}" destId="{742A7643-8E05-4894-A83E-7F22DCAA6348}" srcOrd="7" destOrd="0" presId="urn:microsoft.com/office/officeart/2009/3/layout/RandomtoResultProcess"/>
    <dgm:cxn modelId="{D4BB3A35-8DBD-425A-A2D3-C19E439D78D2}" type="presParOf" srcId="{742A7643-8E05-4894-A83E-7F22DCAA6348}" destId="{EB060666-DA5D-49AE-B0E5-E7C7549D968E}" srcOrd="0" destOrd="0" presId="urn:microsoft.com/office/officeart/2009/3/layout/RandomtoResultProcess"/>
    <dgm:cxn modelId="{1C063002-C828-4C62-9A8F-1C8123F1194B}" type="presParOf" srcId="{742A7643-8E05-4894-A83E-7F22DCAA6348}" destId="{27E09F41-F070-4418-BF49-71F92296E7A3}" srcOrd="1" destOrd="0" presId="urn:microsoft.com/office/officeart/2009/3/layout/RandomtoResultProcess"/>
    <dgm:cxn modelId="{1218E42D-8C91-48B4-91D4-FA794FC12A1F}" type="presParOf" srcId="{195DFE31-40F4-4249-81C5-876709EA6313}" destId="{345BF545-85AD-4BFD-B619-375610F290A4}" srcOrd="8" destOrd="0" presId="urn:microsoft.com/office/officeart/2009/3/layout/RandomtoResultProcess"/>
    <dgm:cxn modelId="{DAD7AD86-1519-4251-BA9E-A18CF7268272}" type="presParOf" srcId="{345BF545-85AD-4BFD-B619-375610F290A4}" destId="{1F1585F3-D6FC-426B-B836-0E62CB30D839}" srcOrd="0" destOrd="0" presId="urn:microsoft.com/office/officeart/2009/3/layout/RandomtoResultProcess"/>
    <dgm:cxn modelId="{44DE82A0-BA37-474F-8E3E-CCE9DEABC99F}" type="presParOf" srcId="{345BF545-85AD-4BFD-B619-375610F290A4}" destId="{CA108250-D5E0-4295-93CF-2E36EDFAC791}" srcOrd="1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55DB84-CF53-4AEE-A8C8-7554CD9D18F1}" type="doc">
      <dgm:prSet loTypeId="urn:microsoft.com/office/officeart/2005/8/layout/hList7" loCatId="list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FA5425-1194-4905-A796-29829F06F9D4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Title page</a:t>
          </a:r>
          <a:endParaRPr lang="en-US" b="1" dirty="0">
            <a:solidFill>
              <a:schemeClr val="tx1"/>
            </a:solidFill>
          </a:endParaRPr>
        </a:p>
      </dgm:t>
    </dgm:pt>
    <dgm:pt modelId="{C337471C-AF43-48CD-8254-FDE89E173FAA}" type="parTrans" cxnId="{D9AEB52D-7534-449E-A5CC-BEB1D3CC74CD}">
      <dgm:prSet/>
      <dgm:spPr/>
      <dgm:t>
        <a:bodyPr/>
        <a:lstStyle/>
        <a:p>
          <a:endParaRPr lang="en-US"/>
        </a:p>
      </dgm:t>
    </dgm:pt>
    <dgm:pt modelId="{6447F9B3-F5D0-4D0D-B08F-0B2F11C869D2}" type="sibTrans" cxnId="{D9AEB52D-7534-449E-A5CC-BEB1D3CC74CD}">
      <dgm:prSet/>
      <dgm:spPr/>
      <dgm:t>
        <a:bodyPr/>
        <a:lstStyle/>
        <a:p>
          <a:endParaRPr lang="en-US"/>
        </a:p>
      </dgm:t>
    </dgm:pt>
    <dgm:pt modelId="{DE73679B-B940-4856-B624-45774804912F}">
      <dgm:prSet/>
      <dgm:spPr/>
      <dgm:t>
        <a:bodyPr/>
        <a:lstStyle/>
        <a:p>
          <a:pPr rtl="0"/>
          <a:r>
            <a:rPr lang="en-US" b="1" dirty="0" smtClean="0">
              <a:solidFill>
                <a:schemeClr val="tx1"/>
              </a:solidFill>
            </a:rPr>
            <a:t>Abstract</a:t>
          </a:r>
          <a:endParaRPr lang="en-US" b="1" dirty="0">
            <a:solidFill>
              <a:schemeClr val="tx1"/>
            </a:solidFill>
          </a:endParaRPr>
        </a:p>
      </dgm:t>
    </dgm:pt>
    <dgm:pt modelId="{0A1C2EAF-A3E8-42C0-80FD-99A190E54648}" type="parTrans" cxnId="{EB12FD5E-6063-46F9-AF7B-3905E701F47E}">
      <dgm:prSet/>
      <dgm:spPr/>
      <dgm:t>
        <a:bodyPr/>
        <a:lstStyle/>
        <a:p>
          <a:endParaRPr lang="en-US"/>
        </a:p>
      </dgm:t>
    </dgm:pt>
    <dgm:pt modelId="{B5366E3E-E9A0-47E6-BEE8-0C50BC024E56}" type="sibTrans" cxnId="{EB12FD5E-6063-46F9-AF7B-3905E701F47E}">
      <dgm:prSet/>
      <dgm:spPr/>
      <dgm:t>
        <a:bodyPr/>
        <a:lstStyle/>
        <a:p>
          <a:endParaRPr lang="en-US"/>
        </a:p>
      </dgm:t>
    </dgm:pt>
    <dgm:pt modelId="{3CDE934C-AE60-4046-B6C6-8EC10157CE6A}">
      <dgm:prSet custT="1"/>
      <dgm:spPr/>
      <dgm:t>
        <a:bodyPr/>
        <a:lstStyle/>
        <a:p>
          <a:pPr rtl="0"/>
          <a:r>
            <a:rPr lang="en-US" sz="2000" b="1" dirty="0" smtClean="0">
              <a:solidFill>
                <a:schemeClr val="tx1"/>
              </a:solidFill>
            </a:rPr>
            <a:t>Intro</a:t>
          </a:r>
          <a:endParaRPr lang="en-US" sz="1500" b="1" dirty="0">
            <a:solidFill>
              <a:schemeClr val="tx1"/>
            </a:solidFill>
          </a:endParaRPr>
        </a:p>
      </dgm:t>
    </dgm:pt>
    <dgm:pt modelId="{81CF7C30-69EA-4DC7-80B1-BEB92C4D5460}" type="parTrans" cxnId="{9B315B5C-4514-4B78-B7D1-1A2676B4BC14}">
      <dgm:prSet/>
      <dgm:spPr/>
      <dgm:t>
        <a:bodyPr/>
        <a:lstStyle/>
        <a:p>
          <a:endParaRPr lang="en-US"/>
        </a:p>
      </dgm:t>
    </dgm:pt>
    <dgm:pt modelId="{26F0020A-F87E-4016-B30B-ECAFF56393A0}" type="sibTrans" cxnId="{9B315B5C-4514-4B78-B7D1-1A2676B4BC14}">
      <dgm:prSet/>
      <dgm:spPr/>
      <dgm:t>
        <a:bodyPr/>
        <a:lstStyle/>
        <a:p>
          <a:endParaRPr lang="en-US"/>
        </a:p>
      </dgm:t>
    </dgm:pt>
    <dgm:pt modelId="{12779955-6B64-4FA3-BEC1-ADDD90A689B7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Method</a:t>
          </a:r>
          <a:endParaRPr lang="en-US" sz="1500" b="1" dirty="0">
            <a:solidFill>
              <a:schemeClr val="tx1"/>
            </a:solidFill>
          </a:endParaRPr>
        </a:p>
      </dgm:t>
    </dgm:pt>
    <dgm:pt modelId="{37F5C3BC-936E-41C9-84FE-CAB318C54546}" type="parTrans" cxnId="{91C62346-E4D0-4CBF-9635-0028838BD627}">
      <dgm:prSet/>
      <dgm:spPr/>
      <dgm:t>
        <a:bodyPr/>
        <a:lstStyle/>
        <a:p>
          <a:endParaRPr lang="en-US"/>
        </a:p>
      </dgm:t>
    </dgm:pt>
    <dgm:pt modelId="{799F1B93-CCDD-4A36-935A-4B2E3995CC3C}" type="sibTrans" cxnId="{91C62346-E4D0-4CBF-9635-0028838BD627}">
      <dgm:prSet/>
      <dgm:spPr/>
      <dgm:t>
        <a:bodyPr/>
        <a:lstStyle/>
        <a:p>
          <a:endParaRPr lang="en-US"/>
        </a:p>
      </dgm:t>
    </dgm:pt>
    <dgm:pt modelId="{59BE581B-F10F-423B-8CB6-DCD0979ED0B8}">
      <dgm:prSet custT="1"/>
      <dgm:spPr/>
      <dgm:t>
        <a:bodyPr/>
        <a:lstStyle/>
        <a:p>
          <a:pPr rtl="0"/>
          <a:r>
            <a:rPr lang="en-US" sz="1800" b="1" dirty="0" smtClean="0">
              <a:solidFill>
                <a:schemeClr val="tx1"/>
              </a:solidFill>
            </a:rPr>
            <a:t>Results</a:t>
          </a:r>
          <a:endParaRPr lang="en-US" sz="1500" b="1" dirty="0">
            <a:solidFill>
              <a:schemeClr val="tx1"/>
            </a:solidFill>
          </a:endParaRPr>
        </a:p>
      </dgm:t>
    </dgm:pt>
    <dgm:pt modelId="{2D881C56-81DA-4E7A-AE32-E54F53EAB7B0}" type="parTrans" cxnId="{39E8EFF0-FAA5-4CB5-BED5-F9DD49A790C3}">
      <dgm:prSet/>
      <dgm:spPr/>
      <dgm:t>
        <a:bodyPr/>
        <a:lstStyle/>
        <a:p>
          <a:endParaRPr lang="en-US"/>
        </a:p>
      </dgm:t>
    </dgm:pt>
    <dgm:pt modelId="{D650267A-04D4-4A16-83DB-C774D811DA05}" type="sibTrans" cxnId="{39E8EFF0-FAA5-4CB5-BED5-F9DD49A790C3}">
      <dgm:prSet/>
      <dgm:spPr/>
      <dgm:t>
        <a:bodyPr/>
        <a:lstStyle/>
        <a:p>
          <a:endParaRPr lang="en-US"/>
        </a:p>
      </dgm:t>
    </dgm:pt>
    <dgm:pt modelId="{E00D374A-A93D-4918-A1AF-CB1CEC384542}">
      <dgm:prSet custT="1"/>
      <dgm:spPr/>
      <dgm:t>
        <a:bodyPr/>
        <a:lstStyle/>
        <a:p>
          <a:pPr rtl="0"/>
          <a:r>
            <a:rPr lang="en-US" sz="1600" b="1" dirty="0" smtClean="0">
              <a:solidFill>
                <a:schemeClr val="tx1"/>
              </a:solidFill>
            </a:rPr>
            <a:t>Conclusion</a:t>
          </a:r>
          <a:endParaRPr lang="en-US" sz="1600" b="1" dirty="0">
            <a:solidFill>
              <a:schemeClr val="tx1"/>
            </a:solidFill>
          </a:endParaRPr>
        </a:p>
      </dgm:t>
    </dgm:pt>
    <dgm:pt modelId="{2694947A-61D6-4A39-AAD7-680271EAFB5E}" type="parTrans" cxnId="{5286CC6A-E126-4FC4-B28E-0D8A74F9B4AD}">
      <dgm:prSet/>
      <dgm:spPr/>
      <dgm:t>
        <a:bodyPr/>
        <a:lstStyle/>
        <a:p>
          <a:endParaRPr lang="en-US"/>
        </a:p>
      </dgm:t>
    </dgm:pt>
    <dgm:pt modelId="{F1189959-C4AE-4EC1-8ACF-1B3F042BB39C}" type="sibTrans" cxnId="{5286CC6A-E126-4FC4-B28E-0D8A74F9B4AD}">
      <dgm:prSet/>
      <dgm:spPr/>
      <dgm:t>
        <a:bodyPr/>
        <a:lstStyle/>
        <a:p>
          <a:endParaRPr lang="en-US"/>
        </a:p>
      </dgm:t>
    </dgm:pt>
    <dgm:pt modelId="{1070CA56-4C9A-4E05-894B-FAE60E68C5BE}" type="pres">
      <dgm:prSet presAssocID="{CE55DB84-CF53-4AEE-A8C8-7554CD9D18F1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B3EA09-99BB-4487-90F0-7EB37CFD5373}" type="pres">
      <dgm:prSet presAssocID="{CE55DB84-CF53-4AEE-A8C8-7554CD9D18F1}" presName="fgShape" presStyleLbl="fgShp" presStyleIdx="0" presStyleCnt="1"/>
      <dgm:spPr>
        <a:prstGeom prst="rightArrow">
          <a:avLst/>
        </a:prstGeom>
      </dgm:spPr>
    </dgm:pt>
    <dgm:pt modelId="{7CCCD504-7C77-4D2A-AD33-014CFD9956A2}" type="pres">
      <dgm:prSet presAssocID="{CE55DB84-CF53-4AEE-A8C8-7554CD9D18F1}" presName="linComp" presStyleCnt="0"/>
      <dgm:spPr/>
    </dgm:pt>
    <dgm:pt modelId="{6CF1058D-21A1-411F-ADE6-D9E2C48E0658}" type="pres">
      <dgm:prSet presAssocID="{BEFA5425-1194-4905-A796-29829F06F9D4}" presName="compNode" presStyleCnt="0"/>
      <dgm:spPr/>
    </dgm:pt>
    <dgm:pt modelId="{7EC97E65-DA89-46CC-B24D-7E0FF7A6245D}" type="pres">
      <dgm:prSet presAssocID="{BEFA5425-1194-4905-A796-29829F06F9D4}" presName="bkgdShape" presStyleLbl="node1" presStyleIdx="0" presStyleCnt="6"/>
      <dgm:spPr/>
      <dgm:t>
        <a:bodyPr/>
        <a:lstStyle/>
        <a:p>
          <a:endParaRPr lang="en-US"/>
        </a:p>
      </dgm:t>
    </dgm:pt>
    <dgm:pt modelId="{1F3DB51E-801D-43F1-869A-BEA49E35AAED}" type="pres">
      <dgm:prSet presAssocID="{BEFA5425-1194-4905-A796-29829F06F9D4}" presName="nodeTx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48CE7C-5C36-4CCB-9110-3BBC6EF26102}" type="pres">
      <dgm:prSet presAssocID="{BEFA5425-1194-4905-A796-29829F06F9D4}" presName="invisiNode" presStyleLbl="node1" presStyleIdx="0" presStyleCnt="6"/>
      <dgm:spPr/>
    </dgm:pt>
    <dgm:pt modelId="{73FBFE32-01CD-46AE-BC7F-084ABE1C7692}" type="pres">
      <dgm:prSet presAssocID="{BEFA5425-1194-4905-A796-29829F06F9D4}" presName="imagNode" presStyleLbl="fgImgPlace1" presStyleIdx="0" presStyleCnt="6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</dgm:pt>
    <dgm:pt modelId="{5AA0D089-5F31-4D2C-8156-EB133F39E31B}" type="pres">
      <dgm:prSet presAssocID="{6447F9B3-F5D0-4D0D-B08F-0B2F11C869D2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9A30045-A495-4A88-9906-B5BD4F565461}" type="pres">
      <dgm:prSet presAssocID="{DE73679B-B940-4856-B624-45774804912F}" presName="compNode" presStyleCnt="0"/>
      <dgm:spPr/>
    </dgm:pt>
    <dgm:pt modelId="{C62C3C95-BBD4-4F33-95CB-F9A27F979A34}" type="pres">
      <dgm:prSet presAssocID="{DE73679B-B940-4856-B624-45774804912F}" presName="bkgdShape" presStyleLbl="node1" presStyleIdx="1" presStyleCnt="6"/>
      <dgm:spPr/>
      <dgm:t>
        <a:bodyPr/>
        <a:lstStyle/>
        <a:p>
          <a:endParaRPr lang="en-US"/>
        </a:p>
      </dgm:t>
    </dgm:pt>
    <dgm:pt modelId="{5A28B1CE-34E6-42F4-90DB-BFD72C3CD89A}" type="pres">
      <dgm:prSet presAssocID="{DE73679B-B940-4856-B624-45774804912F}" presName="nodeTx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86E80E-59BF-47B1-9F65-E1F27835F663}" type="pres">
      <dgm:prSet presAssocID="{DE73679B-B940-4856-B624-45774804912F}" presName="invisiNode" presStyleLbl="node1" presStyleIdx="1" presStyleCnt="6"/>
      <dgm:spPr/>
    </dgm:pt>
    <dgm:pt modelId="{FDCD839B-D11C-4319-9C15-BB978FF97ADA}" type="pres">
      <dgm:prSet presAssocID="{DE73679B-B940-4856-B624-45774804912F}" presName="imagNode" presStyleLbl="fgImgPlace1" presStyleIdx="1" presStyleCnt="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</dgm:pt>
    <dgm:pt modelId="{F029751B-0615-4867-9451-15303FA3ECCA}" type="pres">
      <dgm:prSet presAssocID="{B5366E3E-E9A0-47E6-BEE8-0C50BC024E56}" presName="sibTrans" presStyleLbl="sibTrans2D1" presStyleIdx="0" presStyleCnt="0"/>
      <dgm:spPr/>
      <dgm:t>
        <a:bodyPr/>
        <a:lstStyle/>
        <a:p>
          <a:endParaRPr lang="en-US"/>
        </a:p>
      </dgm:t>
    </dgm:pt>
    <dgm:pt modelId="{9DB00AC0-01D4-4B58-BB3E-8408D9ED1679}" type="pres">
      <dgm:prSet presAssocID="{3CDE934C-AE60-4046-B6C6-8EC10157CE6A}" presName="compNode" presStyleCnt="0"/>
      <dgm:spPr/>
    </dgm:pt>
    <dgm:pt modelId="{AC0877E0-6816-4FC2-AD23-E0E14419534F}" type="pres">
      <dgm:prSet presAssocID="{3CDE934C-AE60-4046-B6C6-8EC10157CE6A}" presName="bkgdShape" presStyleLbl="node1" presStyleIdx="2" presStyleCnt="6" custScaleX="97079"/>
      <dgm:spPr/>
      <dgm:t>
        <a:bodyPr/>
        <a:lstStyle/>
        <a:p>
          <a:endParaRPr lang="en-US"/>
        </a:p>
      </dgm:t>
    </dgm:pt>
    <dgm:pt modelId="{9D43747F-1E1E-4349-A352-B1246AF3B1CC}" type="pres">
      <dgm:prSet presAssocID="{3CDE934C-AE60-4046-B6C6-8EC10157CE6A}" presName="nodeTx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0EEB25-E481-4DD4-9BA5-8AD7D77874B3}" type="pres">
      <dgm:prSet presAssocID="{3CDE934C-AE60-4046-B6C6-8EC10157CE6A}" presName="invisiNode" presStyleLbl="node1" presStyleIdx="2" presStyleCnt="6"/>
      <dgm:spPr/>
    </dgm:pt>
    <dgm:pt modelId="{84BA7BEE-AA30-45D6-8B20-64FCBFF81160}" type="pres">
      <dgm:prSet presAssocID="{3CDE934C-AE60-4046-B6C6-8EC10157CE6A}" presName="imagNode" presStyleLbl="fgImgPlace1" presStyleIdx="2" presStyleCnt="6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</dgm:pt>
    <dgm:pt modelId="{2FC76DF5-0080-421A-9FBB-1EEE38AF9165}" type="pres">
      <dgm:prSet presAssocID="{26F0020A-F87E-4016-B30B-ECAFF56393A0}" presName="sibTrans" presStyleLbl="sibTrans2D1" presStyleIdx="0" presStyleCnt="0"/>
      <dgm:spPr/>
      <dgm:t>
        <a:bodyPr/>
        <a:lstStyle/>
        <a:p>
          <a:endParaRPr lang="en-US"/>
        </a:p>
      </dgm:t>
    </dgm:pt>
    <dgm:pt modelId="{5A22505F-6F55-4E6D-8040-8A1ACBFBCE11}" type="pres">
      <dgm:prSet presAssocID="{12779955-6B64-4FA3-BEC1-ADDD90A689B7}" presName="compNode" presStyleCnt="0"/>
      <dgm:spPr/>
    </dgm:pt>
    <dgm:pt modelId="{2BAC1C6A-00CD-4CA9-9A45-E512B90CB8BA}" type="pres">
      <dgm:prSet presAssocID="{12779955-6B64-4FA3-BEC1-ADDD90A689B7}" presName="bkgdShape" presStyleLbl="node1" presStyleIdx="3" presStyleCnt="6"/>
      <dgm:spPr/>
      <dgm:t>
        <a:bodyPr/>
        <a:lstStyle/>
        <a:p>
          <a:endParaRPr lang="en-US"/>
        </a:p>
      </dgm:t>
    </dgm:pt>
    <dgm:pt modelId="{F20110C6-F9C7-47C0-8BCB-7F4FA7AD85E1}" type="pres">
      <dgm:prSet presAssocID="{12779955-6B64-4FA3-BEC1-ADDD90A689B7}" presName="nodeTx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F942A6-E741-4807-A669-2FDB472D2044}" type="pres">
      <dgm:prSet presAssocID="{12779955-6B64-4FA3-BEC1-ADDD90A689B7}" presName="invisiNode" presStyleLbl="node1" presStyleIdx="3" presStyleCnt="6"/>
      <dgm:spPr/>
    </dgm:pt>
    <dgm:pt modelId="{ED959598-968A-4CBB-9A3D-EF6BABED4FC4}" type="pres">
      <dgm:prSet presAssocID="{12779955-6B64-4FA3-BEC1-ADDD90A689B7}" presName="imagNode" presStyleLbl="fgImgPlace1" presStyleIdx="3" presStyleCnt="6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</dgm:spPr>
    </dgm:pt>
    <dgm:pt modelId="{D0696CA2-47B7-4F46-A7E5-CBE6538F0FEA}" type="pres">
      <dgm:prSet presAssocID="{799F1B93-CCDD-4A36-935A-4B2E3995CC3C}" presName="sibTrans" presStyleLbl="sibTrans2D1" presStyleIdx="0" presStyleCnt="0"/>
      <dgm:spPr/>
      <dgm:t>
        <a:bodyPr/>
        <a:lstStyle/>
        <a:p>
          <a:endParaRPr lang="en-US"/>
        </a:p>
      </dgm:t>
    </dgm:pt>
    <dgm:pt modelId="{FC627E77-C013-444D-BD5C-48D4CE20DA7C}" type="pres">
      <dgm:prSet presAssocID="{59BE581B-F10F-423B-8CB6-DCD0979ED0B8}" presName="compNode" presStyleCnt="0"/>
      <dgm:spPr/>
    </dgm:pt>
    <dgm:pt modelId="{B68E9AE4-9115-460F-9D2C-14E3EA5E3635}" type="pres">
      <dgm:prSet presAssocID="{59BE581B-F10F-423B-8CB6-DCD0979ED0B8}" presName="bkgdShape" presStyleLbl="node1" presStyleIdx="4" presStyleCnt="6"/>
      <dgm:spPr/>
      <dgm:t>
        <a:bodyPr/>
        <a:lstStyle/>
        <a:p>
          <a:endParaRPr lang="en-US"/>
        </a:p>
      </dgm:t>
    </dgm:pt>
    <dgm:pt modelId="{CB4E66F7-C5D2-49F6-8F5C-644208A0BFE3}" type="pres">
      <dgm:prSet presAssocID="{59BE581B-F10F-423B-8CB6-DCD0979ED0B8}" presName="nodeTx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80FDF2-C3BC-4EC8-B510-5A9A747780DB}" type="pres">
      <dgm:prSet presAssocID="{59BE581B-F10F-423B-8CB6-DCD0979ED0B8}" presName="invisiNode" presStyleLbl="node1" presStyleIdx="4" presStyleCnt="6"/>
      <dgm:spPr/>
    </dgm:pt>
    <dgm:pt modelId="{2FFA1D16-11E7-4F13-B907-C50496091C91}" type="pres">
      <dgm:prSet presAssocID="{59BE581B-F10F-423B-8CB6-DCD0979ED0B8}" presName="imagNode" presStyleLbl="fgImgPlace1" presStyleIdx="4" presStyleCnt="6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</dgm:spPr>
    </dgm:pt>
    <dgm:pt modelId="{AACB6538-7B67-4B18-A5F1-C708A4FE70AF}" type="pres">
      <dgm:prSet presAssocID="{D650267A-04D4-4A16-83DB-C774D811DA05}" presName="sibTrans" presStyleLbl="sibTrans2D1" presStyleIdx="0" presStyleCnt="0"/>
      <dgm:spPr/>
      <dgm:t>
        <a:bodyPr/>
        <a:lstStyle/>
        <a:p>
          <a:endParaRPr lang="en-US"/>
        </a:p>
      </dgm:t>
    </dgm:pt>
    <dgm:pt modelId="{8025665A-F90D-4829-8EC0-856C7D66BD2E}" type="pres">
      <dgm:prSet presAssocID="{E00D374A-A93D-4918-A1AF-CB1CEC384542}" presName="compNode" presStyleCnt="0"/>
      <dgm:spPr/>
    </dgm:pt>
    <dgm:pt modelId="{A6A40263-FDEB-48C7-B37A-DEA4896838DE}" type="pres">
      <dgm:prSet presAssocID="{E00D374A-A93D-4918-A1AF-CB1CEC384542}" presName="bkgdShape" presStyleLbl="node1" presStyleIdx="5" presStyleCnt="6"/>
      <dgm:spPr/>
      <dgm:t>
        <a:bodyPr/>
        <a:lstStyle/>
        <a:p>
          <a:endParaRPr lang="en-US"/>
        </a:p>
      </dgm:t>
    </dgm:pt>
    <dgm:pt modelId="{BB0640F9-579B-4424-B62A-32992BF73AC7}" type="pres">
      <dgm:prSet presAssocID="{E00D374A-A93D-4918-A1AF-CB1CEC384542}" presName="nodeTx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25D3113-3B55-45C4-A089-860D2A8563AF}" type="pres">
      <dgm:prSet presAssocID="{E00D374A-A93D-4918-A1AF-CB1CEC384542}" presName="invisiNode" presStyleLbl="node1" presStyleIdx="5" presStyleCnt="6"/>
      <dgm:spPr/>
    </dgm:pt>
    <dgm:pt modelId="{6EFC07DD-FD39-485A-ADF5-19948FF12B93}" type="pres">
      <dgm:prSet presAssocID="{E00D374A-A93D-4918-A1AF-CB1CEC384542}" presName="imagNode" presStyleLbl="fgImgPlace1" presStyleIdx="5" presStyleCnt="6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</dgm:spPr>
    </dgm:pt>
  </dgm:ptLst>
  <dgm:cxnLst>
    <dgm:cxn modelId="{FDC0F217-E25F-48F2-BCCA-A22D065DEEF7}" type="presOf" srcId="{799F1B93-CCDD-4A36-935A-4B2E3995CC3C}" destId="{D0696CA2-47B7-4F46-A7E5-CBE6538F0FEA}" srcOrd="0" destOrd="0" presId="urn:microsoft.com/office/officeart/2005/8/layout/hList7"/>
    <dgm:cxn modelId="{10517F17-0DEF-409A-830A-5E1D10771FC9}" type="presOf" srcId="{BEFA5425-1194-4905-A796-29829F06F9D4}" destId="{7EC97E65-DA89-46CC-B24D-7E0FF7A6245D}" srcOrd="0" destOrd="0" presId="urn:microsoft.com/office/officeart/2005/8/layout/hList7"/>
    <dgm:cxn modelId="{5286CC6A-E126-4FC4-B28E-0D8A74F9B4AD}" srcId="{CE55DB84-CF53-4AEE-A8C8-7554CD9D18F1}" destId="{E00D374A-A93D-4918-A1AF-CB1CEC384542}" srcOrd="5" destOrd="0" parTransId="{2694947A-61D6-4A39-AAD7-680271EAFB5E}" sibTransId="{F1189959-C4AE-4EC1-8ACF-1B3F042BB39C}"/>
    <dgm:cxn modelId="{50C0D406-6934-4582-A9F7-B31B607B81BC}" type="presOf" srcId="{3CDE934C-AE60-4046-B6C6-8EC10157CE6A}" destId="{9D43747F-1E1E-4349-A352-B1246AF3B1CC}" srcOrd="1" destOrd="0" presId="urn:microsoft.com/office/officeart/2005/8/layout/hList7"/>
    <dgm:cxn modelId="{B7965D45-64EF-49F3-B393-95A99713F124}" type="presOf" srcId="{DE73679B-B940-4856-B624-45774804912F}" destId="{C62C3C95-BBD4-4F33-95CB-F9A27F979A34}" srcOrd="0" destOrd="0" presId="urn:microsoft.com/office/officeart/2005/8/layout/hList7"/>
    <dgm:cxn modelId="{3F94C58A-9F56-475C-90E3-CC5DAAA3DA32}" type="presOf" srcId="{12779955-6B64-4FA3-BEC1-ADDD90A689B7}" destId="{F20110C6-F9C7-47C0-8BCB-7F4FA7AD85E1}" srcOrd="1" destOrd="0" presId="urn:microsoft.com/office/officeart/2005/8/layout/hList7"/>
    <dgm:cxn modelId="{E95CC04E-B295-42EC-A910-E6FE93A708E5}" type="presOf" srcId="{59BE581B-F10F-423B-8CB6-DCD0979ED0B8}" destId="{B68E9AE4-9115-460F-9D2C-14E3EA5E3635}" srcOrd="0" destOrd="0" presId="urn:microsoft.com/office/officeart/2005/8/layout/hList7"/>
    <dgm:cxn modelId="{DBD6A215-3092-42FC-8BCD-6E26D3477877}" type="presOf" srcId="{59BE581B-F10F-423B-8CB6-DCD0979ED0B8}" destId="{CB4E66F7-C5D2-49F6-8F5C-644208A0BFE3}" srcOrd="1" destOrd="0" presId="urn:microsoft.com/office/officeart/2005/8/layout/hList7"/>
    <dgm:cxn modelId="{765501CD-814B-4842-A73C-A104ED91B3C2}" type="presOf" srcId="{E00D374A-A93D-4918-A1AF-CB1CEC384542}" destId="{A6A40263-FDEB-48C7-B37A-DEA4896838DE}" srcOrd="0" destOrd="0" presId="urn:microsoft.com/office/officeart/2005/8/layout/hList7"/>
    <dgm:cxn modelId="{26BAFA9F-6C03-4E46-BBFE-066C19B71852}" type="presOf" srcId="{CE55DB84-CF53-4AEE-A8C8-7554CD9D18F1}" destId="{1070CA56-4C9A-4E05-894B-FAE60E68C5BE}" srcOrd="0" destOrd="0" presId="urn:microsoft.com/office/officeart/2005/8/layout/hList7"/>
    <dgm:cxn modelId="{91C62346-E4D0-4CBF-9635-0028838BD627}" srcId="{CE55DB84-CF53-4AEE-A8C8-7554CD9D18F1}" destId="{12779955-6B64-4FA3-BEC1-ADDD90A689B7}" srcOrd="3" destOrd="0" parTransId="{37F5C3BC-936E-41C9-84FE-CAB318C54546}" sibTransId="{799F1B93-CCDD-4A36-935A-4B2E3995CC3C}"/>
    <dgm:cxn modelId="{15D5455F-C1FF-4513-A191-08AB501D9B5A}" type="presOf" srcId="{DE73679B-B940-4856-B624-45774804912F}" destId="{5A28B1CE-34E6-42F4-90DB-BFD72C3CD89A}" srcOrd="1" destOrd="0" presId="urn:microsoft.com/office/officeart/2005/8/layout/hList7"/>
    <dgm:cxn modelId="{D8E3BCB0-5AD3-46D3-AD6D-1BB940C102B4}" type="presOf" srcId="{26F0020A-F87E-4016-B30B-ECAFF56393A0}" destId="{2FC76DF5-0080-421A-9FBB-1EEE38AF9165}" srcOrd="0" destOrd="0" presId="urn:microsoft.com/office/officeart/2005/8/layout/hList7"/>
    <dgm:cxn modelId="{9B315B5C-4514-4B78-B7D1-1A2676B4BC14}" srcId="{CE55DB84-CF53-4AEE-A8C8-7554CD9D18F1}" destId="{3CDE934C-AE60-4046-B6C6-8EC10157CE6A}" srcOrd="2" destOrd="0" parTransId="{81CF7C30-69EA-4DC7-80B1-BEB92C4D5460}" sibTransId="{26F0020A-F87E-4016-B30B-ECAFF56393A0}"/>
    <dgm:cxn modelId="{43F95246-44CF-4F37-8406-6176F1328413}" type="presOf" srcId="{6447F9B3-F5D0-4D0D-B08F-0B2F11C869D2}" destId="{5AA0D089-5F31-4D2C-8156-EB133F39E31B}" srcOrd="0" destOrd="0" presId="urn:microsoft.com/office/officeart/2005/8/layout/hList7"/>
    <dgm:cxn modelId="{45101984-027F-4C63-8A80-1210984BA62A}" type="presOf" srcId="{D650267A-04D4-4A16-83DB-C774D811DA05}" destId="{AACB6538-7B67-4B18-A5F1-C708A4FE70AF}" srcOrd="0" destOrd="0" presId="urn:microsoft.com/office/officeart/2005/8/layout/hList7"/>
    <dgm:cxn modelId="{39E8EFF0-FAA5-4CB5-BED5-F9DD49A790C3}" srcId="{CE55DB84-CF53-4AEE-A8C8-7554CD9D18F1}" destId="{59BE581B-F10F-423B-8CB6-DCD0979ED0B8}" srcOrd="4" destOrd="0" parTransId="{2D881C56-81DA-4E7A-AE32-E54F53EAB7B0}" sibTransId="{D650267A-04D4-4A16-83DB-C774D811DA05}"/>
    <dgm:cxn modelId="{777091F0-5E44-4EE5-B7D9-941202B663A0}" type="presOf" srcId="{B5366E3E-E9A0-47E6-BEE8-0C50BC024E56}" destId="{F029751B-0615-4867-9451-15303FA3ECCA}" srcOrd="0" destOrd="0" presId="urn:microsoft.com/office/officeart/2005/8/layout/hList7"/>
    <dgm:cxn modelId="{EB12FD5E-6063-46F9-AF7B-3905E701F47E}" srcId="{CE55DB84-CF53-4AEE-A8C8-7554CD9D18F1}" destId="{DE73679B-B940-4856-B624-45774804912F}" srcOrd="1" destOrd="0" parTransId="{0A1C2EAF-A3E8-42C0-80FD-99A190E54648}" sibTransId="{B5366E3E-E9A0-47E6-BEE8-0C50BC024E56}"/>
    <dgm:cxn modelId="{B453DBD3-5184-40DD-8074-208D941F5E13}" type="presOf" srcId="{12779955-6B64-4FA3-BEC1-ADDD90A689B7}" destId="{2BAC1C6A-00CD-4CA9-9A45-E512B90CB8BA}" srcOrd="0" destOrd="0" presId="urn:microsoft.com/office/officeart/2005/8/layout/hList7"/>
    <dgm:cxn modelId="{D9AEB52D-7534-449E-A5CC-BEB1D3CC74CD}" srcId="{CE55DB84-CF53-4AEE-A8C8-7554CD9D18F1}" destId="{BEFA5425-1194-4905-A796-29829F06F9D4}" srcOrd="0" destOrd="0" parTransId="{C337471C-AF43-48CD-8254-FDE89E173FAA}" sibTransId="{6447F9B3-F5D0-4D0D-B08F-0B2F11C869D2}"/>
    <dgm:cxn modelId="{BE8EC1AC-1D86-4198-971D-2BEE3331E084}" type="presOf" srcId="{BEFA5425-1194-4905-A796-29829F06F9D4}" destId="{1F3DB51E-801D-43F1-869A-BEA49E35AAED}" srcOrd="1" destOrd="0" presId="urn:microsoft.com/office/officeart/2005/8/layout/hList7"/>
    <dgm:cxn modelId="{42332A1D-725E-4A9B-A8CA-44DF1F9B5840}" type="presOf" srcId="{E00D374A-A93D-4918-A1AF-CB1CEC384542}" destId="{BB0640F9-579B-4424-B62A-32992BF73AC7}" srcOrd="1" destOrd="0" presId="urn:microsoft.com/office/officeart/2005/8/layout/hList7"/>
    <dgm:cxn modelId="{8694DB87-CE23-407F-850D-D8DF06E59158}" type="presOf" srcId="{3CDE934C-AE60-4046-B6C6-8EC10157CE6A}" destId="{AC0877E0-6816-4FC2-AD23-E0E14419534F}" srcOrd="0" destOrd="0" presId="urn:microsoft.com/office/officeart/2005/8/layout/hList7"/>
    <dgm:cxn modelId="{9DDB0C76-920E-4172-9FF3-045B34D53385}" type="presParOf" srcId="{1070CA56-4C9A-4E05-894B-FAE60E68C5BE}" destId="{F8B3EA09-99BB-4487-90F0-7EB37CFD5373}" srcOrd="0" destOrd="0" presId="urn:microsoft.com/office/officeart/2005/8/layout/hList7"/>
    <dgm:cxn modelId="{84E5E5E3-8125-4DF4-B531-F9A8C8A51BC6}" type="presParOf" srcId="{1070CA56-4C9A-4E05-894B-FAE60E68C5BE}" destId="{7CCCD504-7C77-4D2A-AD33-014CFD9956A2}" srcOrd="1" destOrd="0" presId="urn:microsoft.com/office/officeart/2005/8/layout/hList7"/>
    <dgm:cxn modelId="{3A0F9265-A8DD-496B-B25E-CD062E0B2BDF}" type="presParOf" srcId="{7CCCD504-7C77-4D2A-AD33-014CFD9956A2}" destId="{6CF1058D-21A1-411F-ADE6-D9E2C48E0658}" srcOrd="0" destOrd="0" presId="urn:microsoft.com/office/officeart/2005/8/layout/hList7"/>
    <dgm:cxn modelId="{CB676D57-C0F8-42B2-9EEC-6CD332A490EF}" type="presParOf" srcId="{6CF1058D-21A1-411F-ADE6-D9E2C48E0658}" destId="{7EC97E65-DA89-46CC-B24D-7E0FF7A6245D}" srcOrd="0" destOrd="0" presId="urn:microsoft.com/office/officeart/2005/8/layout/hList7"/>
    <dgm:cxn modelId="{179246FA-0870-4BBD-80B0-1F9F3F857999}" type="presParOf" srcId="{6CF1058D-21A1-411F-ADE6-D9E2C48E0658}" destId="{1F3DB51E-801D-43F1-869A-BEA49E35AAED}" srcOrd="1" destOrd="0" presId="urn:microsoft.com/office/officeart/2005/8/layout/hList7"/>
    <dgm:cxn modelId="{C4EF3012-CC99-4E78-9530-80F89B2CF47A}" type="presParOf" srcId="{6CF1058D-21A1-411F-ADE6-D9E2C48E0658}" destId="{4848CE7C-5C36-4CCB-9110-3BBC6EF26102}" srcOrd="2" destOrd="0" presId="urn:microsoft.com/office/officeart/2005/8/layout/hList7"/>
    <dgm:cxn modelId="{33794E68-C5D2-4C59-829F-56AD7C77F292}" type="presParOf" srcId="{6CF1058D-21A1-411F-ADE6-D9E2C48E0658}" destId="{73FBFE32-01CD-46AE-BC7F-084ABE1C7692}" srcOrd="3" destOrd="0" presId="urn:microsoft.com/office/officeart/2005/8/layout/hList7"/>
    <dgm:cxn modelId="{31C5C7A4-278D-4406-B93E-9B7F72D33C3E}" type="presParOf" srcId="{7CCCD504-7C77-4D2A-AD33-014CFD9956A2}" destId="{5AA0D089-5F31-4D2C-8156-EB133F39E31B}" srcOrd="1" destOrd="0" presId="urn:microsoft.com/office/officeart/2005/8/layout/hList7"/>
    <dgm:cxn modelId="{DDEE4C49-D12D-4CA5-89C8-AD1DAADE7B36}" type="presParOf" srcId="{7CCCD504-7C77-4D2A-AD33-014CFD9956A2}" destId="{99A30045-A495-4A88-9906-B5BD4F565461}" srcOrd="2" destOrd="0" presId="urn:microsoft.com/office/officeart/2005/8/layout/hList7"/>
    <dgm:cxn modelId="{1C8E425F-5795-41FD-84B3-28EBE3EC8930}" type="presParOf" srcId="{99A30045-A495-4A88-9906-B5BD4F565461}" destId="{C62C3C95-BBD4-4F33-95CB-F9A27F979A34}" srcOrd="0" destOrd="0" presId="urn:microsoft.com/office/officeart/2005/8/layout/hList7"/>
    <dgm:cxn modelId="{77123E05-07AA-44B3-AA96-1F1FF1B9B433}" type="presParOf" srcId="{99A30045-A495-4A88-9906-B5BD4F565461}" destId="{5A28B1CE-34E6-42F4-90DB-BFD72C3CD89A}" srcOrd="1" destOrd="0" presId="urn:microsoft.com/office/officeart/2005/8/layout/hList7"/>
    <dgm:cxn modelId="{2BE60CDB-7A59-4629-A732-E22CE897C404}" type="presParOf" srcId="{99A30045-A495-4A88-9906-B5BD4F565461}" destId="{F686E80E-59BF-47B1-9F65-E1F27835F663}" srcOrd="2" destOrd="0" presId="urn:microsoft.com/office/officeart/2005/8/layout/hList7"/>
    <dgm:cxn modelId="{BCF513FA-475A-433A-BF19-141293C7147F}" type="presParOf" srcId="{99A30045-A495-4A88-9906-B5BD4F565461}" destId="{FDCD839B-D11C-4319-9C15-BB978FF97ADA}" srcOrd="3" destOrd="0" presId="urn:microsoft.com/office/officeart/2005/8/layout/hList7"/>
    <dgm:cxn modelId="{ABF09BA4-7CC4-4C05-8126-EF6763665ECA}" type="presParOf" srcId="{7CCCD504-7C77-4D2A-AD33-014CFD9956A2}" destId="{F029751B-0615-4867-9451-15303FA3ECCA}" srcOrd="3" destOrd="0" presId="urn:microsoft.com/office/officeart/2005/8/layout/hList7"/>
    <dgm:cxn modelId="{99E61156-C011-4AE9-8348-C397C28A15B4}" type="presParOf" srcId="{7CCCD504-7C77-4D2A-AD33-014CFD9956A2}" destId="{9DB00AC0-01D4-4B58-BB3E-8408D9ED1679}" srcOrd="4" destOrd="0" presId="urn:microsoft.com/office/officeart/2005/8/layout/hList7"/>
    <dgm:cxn modelId="{A4EA84BC-6AFB-466C-B437-C183627F5882}" type="presParOf" srcId="{9DB00AC0-01D4-4B58-BB3E-8408D9ED1679}" destId="{AC0877E0-6816-4FC2-AD23-E0E14419534F}" srcOrd="0" destOrd="0" presId="urn:microsoft.com/office/officeart/2005/8/layout/hList7"/>
    <dgm:cxn modelId="{2AB5BA54-43BE-448A-AF9C-D4B5F6E23B27}" type="presParOf" srcId="{9DB00AC0-01D4-4B58-BB3E-8408D9ED1679}" destId="{9D43747F-1E1E-4349-A352-B1246AF3B1CC}" srcOrd="1" destOrd="0" presId="urn:microsoft.com/office/officeart/2005/8/layout/hList7"/>
    <dgm:cxn modelId="{FD8472E1-5837-445C-BDB5-B138F377DDCE}" type="presParOf" srcId="{9DB00AC0-01D4-4B58-BB3E-8408D9ED1679}" destId="{110EEB25-E481-4DD4-9BA5-8AD7D77874B3}" srcOrd="2" destOrd="0" presId="urn:microsoft.com/office/officeart/2005/8/layout/hList7"/>
    <dgm:cxn modelId="{9AAA3F6F-8379-4A38-9C06-B378644DD105}" type="presParOf" srcId="{9DB00AC0-01D4-4B58-BB3E-8408D9ED1679}" destId="{84BA7BEE-AA30-45D6-8B20-64FCBFF81160}" srcOrd="3" destOrd="0" presId="urn:microsoft.com/office/officeart/2005/8/layout/hList7"/>
    <dgm:cxn modelId="{5C29C554-1175-4DE3-ABDA-AF7F366B467C}" type="presParOf" srcId="{7CCCD504-7C77-4D2A-AD33-014CFD9956A2}" destId="{2FC76DF5-0080-421A-9FBB-1EEE38AF9165}" srcOrd="5" destOrd="0" presId="urn:microsoft.com/office/officeart/2005/8/layout/hList7"/>
    <dgm:cxn modelId="{F8789B36-0BB4-48B7-8C11-D75D7B2DBA9E}" type="presParOf" srcId="{7CCCD504-7C77-4D2A-AD33-014CFD9956A2}" destId="{5A22505F-6F55-4E6D-8040-8A1ACBFBCE11}" srcOrd="6" destOrd="0" presId="urn:microsoft.com/office/officeart/2005/8/layout/hList7"/>
    <dgm:cxn modelId="{715038BC-9B0E-45FD-8A09-840FC039963F}" type="presParOf" srcId="{5A22505F-6F55-4E6D-8040-8A1ACBFBCE11}" destId="{2BAC1C6A-00CD-4CA9-9A45-E512B90CB8BA}" srcOrd="0" destOrd="0" presId="urn:microsoft.com/office/officeart/2005/8/layout/hList7"/>
    <dgm:cxn modelId="{98C48E5E-8380-4544-89F5-0E52CF157A02}" type="presParOf" srcId="{5A22505F-6F55-4E6D-8040-8A1ACBFBCE11}" destId="{F20110C6-F9C7-47C0-8BCB-7F4FA7AD85E1}" srcOrd="1" destOrd="0" presId="urn:microsoft.com/office/officeart/2005/8/layout/hList7"/>
    <dgm:cxn modelId="{D7C264F9-DFC0-45F5-995E-94C452905377}" type="presParOf" srcId="{5A22505F-6F55-4E6D-8040-8A1ACBFBCE11}" destId="{3CF942A6-E741-4807-A669-2FDB472D2044}" srcOrd="2" destOrd="0" presId="urn:microsoft.com/office/officeart/2005/8/layout/hList7"/>
    <dgm:cxn modelId="{92F23F9C-9297-4F8A-B0FF-2CDDF2FE37FB}" type="presParOf" srcId="{5A22505F-6F55-4E6D-8040-8A1ACBFBCE11}" destId="{ED959598-968A-4CBB-9A3D-EF6BABED4FC4}" srcOrd="3" destOrd="0" presId="urn:microsoft.com/office/officeart/2005/8/layout/hList7"/>
    <dgm:cxn modelId="{64D28ACD-F222-4CEE-A8ED-D3112CCCD884}" type="presParOf" srcId="{7CCCD504-7C77-4D2A-AD33-014CFD9956A2}" destId="{D0696CA2-47B7-4F46-A7E5-CBE6538F0FEA}" srcOrd="7" destOrd="0" presId="urn:microsoft.com/office/officeart/2005/8/layout/hList7"/>
    <dgm:cxn modelId="{B29C0B7D-8F27-4B59-9AEF-B65CF26C8637}" type="presParOf" srcId="{7CCCD504-7C77-4D2A-AD33-014CFD9956A2}" destId="{FC627E77-C013-444D-BD5C-48D4CE20DA7C}" srcOrd="8" destOrd="0" presId="urn:microsoft.com/office/officeart/2005/8/layout/hList7"/>
    <dgm:cxn modelId="{C5B57D03-0FFE-410F-B545-0DB01B906039}" type="presParOf" srcId="{FC627E77-C013-444D-BD5C-48D4CE20DA7C}" destId="{B68E9AE4-9115-460F-9D2C-14E3EA5E3635}" srcOrd="0" destOrd="0" presId="urn:microsoft.com/office/officeart/2005/8/layout/hList7"/>
    <dgm:cxn modelId="{05E73629-2213-4E45-AA27-54821943B1C6}" type="presParOf" srcId="{FC627E77-C013-444D-BD5C-48D4CE20DA7C}" destId="{CB4E66F7-C5D2-49F6-8F5C-644208A0BFE3}" srcOrd="1" destOrd="0" presId="urn:microsoft.com/office/officeart/2005/8/layout/hList7"/>
    <dgm:cxn modelId="{4807783E-88E5-4111-98E7-FD7F50E65A54}" type="presParOf" srcId="{FC627E77-C013-444D-BD5C-48D4CE20DA7C}" destId="{6E80FDF2-C3BC-4EC8-B510-5A9A747780DB}" srcOrd="2" destOrd="0" presId="urn:microsoft.com/office/officeart/2005/8/layout/hList7"/>
    <dgm:cxn modelId="{74D38BE8-09BB-4AF2-BAC8-97934F4E5368}" type="presParOf" srcId="{FC627E77-C013-444D-BD5C-48D4CE20DA7C}" destId="{2FFA1D16-11E7-4F13-B907-C50496091C91}" srcOrd="3" destOrd="0" presId="urn:microsoft.com/office/officeart/2005/8/layout/hList7"/>
    <dgm:cxn modelId="{9FBAD7FD-5030-4047-BC7D-555B06AB3172}" type="presParOf" srcId="{7CCCD504-7C77-4D2A-AD33-014CFD9956A2}" destId="{AACB6538-7B67-4B18-A5F1-C708A4FE70AF}" srcOrd="9" destOrd="0" presId="urn:microsoft.com/office/officeart/2005/8/layout/hList7"/>
    <dgm:cxn modelId="{18D6C71E-79FE-4108-8371-607EB0CCACF8}" type="presParOf" srcId="{7CCCD504-7C77-4D2A-AD33-014CFD9956A2}" destId="{8025665A-F90D-4829-8EC0-856C7D66BD2E}" srcOrd="10" destOrd="0" presId="urn:microsoft.com/office/officeart/2005/8/layout/hList7"/>
    <dgm:cxn modelId="{C54D7752-FD14-4517-9F8A-65B809629357}" type="presParOf" srcId="{8025665A-F90D-4829-8EC0-856C7D66BD2E}" destId="{A6A40263-FDEB-48C7-B37A-DEA4896838DE}" srcOrd="0" destOrd="0" presId="urn:microsoft.com/office/officeart/2005/8/layout/hList7"/>
    <dgm:cxn modelId="{38E49456-7B10-4F7C-A21C-3BEAC4DDFE8F}" type="presParOf" srcId="{8025665A-F90D-4829-8EC0-856C7D66BD2E}" destId="{BB0640F9-579B-4424-B62A-32992BF73AC7}" srcOrd="1" destOrd="0" presId="urn:microsoft.com/office/officeart/2005/8/layout/hList7"/>
    <dgm:cxn modelId="{7BE2328F-6EC8-4FE1-8B55-33C5C01D469D}" type="presParOf" srcId="{8025665A-F90D-4829-8EC0-856C7D66BD2E}" destId="{525D3113-3B55-45C4-A089-860D2A8563AF}" srcOrd="2" destOrd="0" presId="urn:microsoft.com/office/officeart/2005/8/layout/hList7"/>
    <dgm:cxn modelId="{29DE37A8-07F5-4F81-ABB4-8F8E3AEBD62C}" type="presParOf" srcId="{8025665A-F90D-4829-8EC0-856C7D66BD2E}" destId="{6EFC07DD-FD39-485A-ADF5-19948FF12B93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387D22-6544-41D9-BA3C-410D7B16DA97}" type="doc">
      <dgm:prSet loTypeId="urn:microsoft.com/office/officeart/2005/8/layout/target3" loCatId="relationship" qsTypeId="urn:microsoft.com/office/officeart/2005/8/quickstyle/3d1" qsCatId="3D" csTypeId="urn:microsoft.com/office/officeart/2005/8/colors/colorful3" csCatId="colorful"/>
      <dgm:spPr/>
      <dgm:t>
        <a:bodyPr/>
        <a:lstStyle/>
        <a:p>
          <a:endParaRPr lang="en-US"/>
        </a:p>
      </dgm:t>
    </dgm:pt>
    <dgm:pt modelId="{FB767BCD-596A-4F81-B71E-0A134A561484}">
      <dgm:prSet/>
      <dgm:spPr/>
      <dgm:t>
        <a:bodyPr/>
        <a:lstStyle/>
        <a:p>
          <a:pPr rtl="0"/>
          <a:r>
            <a:rPr lang="en-US" smtClean="0"/>
            <a:t>Produce higher levels of reading and writing</a:t>
          </a:r>
          <a:endParaRPr lang="en-US"/>
        </a:p>
      </dgm:t>
    </dgm:pt>
    <dgm:pt modelId="{043BCC5B-007E-4002-A5BA-6D037209427C}" type="parTrans" cxnId="{748561AB-DB9E-43DE-8A56-5AF9140537AF}">
      <dgm:prSet/>
      <dgm:spPr/>
      <dgm:t>
        <a:bodyPr/>
        <a:lstStyle/>
        <a:p>
          <a:endParaRPr lang="en-US"/>
        </a:p>
      </dgm:t>
    </dgm:pt>
    <dgm:pt modelId="{E1149E17-BFB0-4E57-8AAD-E57C05FA281F}" type="sibTrans" cxnId="{748561AB-DB9E-43DE-8A56-5AF9140537AF}">
      <dgm:prSet/>
      <dgm:spPr/>
      <dgm:t>
        <a:bodyPr/>
        <a:lstStyle/>
        <a:p>
          <a:endParaRPr lang="en-US"/>
        </a:p>
      </dgm:t>
    </dgm:pt>
    <dgm:pt modelId="{FC119753-DCBB-47AA-BAAF-E7CEB2B03A75}">
      <dgm:prSet/>
      <dgm:spPr/>
      <dgm:t>
        <a:bodyPr/>
        <a:lstStyle/>
        <a:p>
          <a:pPr rtl="0"/>
          <a:r>
            <a:rPr lang="en-US" smtClean="0"/>
            <a:t>Incorporate literacy into science classrooms</a:t>
          </a:r>
          <a:endParaRPr lang="en-US"/>
        </a:p>
      </dgm:t>
    </dgm:pt>
    <dgm:pt modelId="{2EDC9DB8-D01A-41D0-B28A-C2BCE472DFEF}" type="parTrans" cxnId="{424F232B-6797-4C82-AA05-0B71B0C9D8AA}">
      <dgm:prSet/>
      <dgm:spPr/>
      <dgm:t>
        <a:bodyPr/>
        <a:lstStyle/>
        <a:p>
          <a:endParaRPr lang="en-US"/>
        </a:p>
      </dgm:t>
    </dgm:pt>
    <dgm:pt modelId="{7C14F2F0-AB39-442A-A139-C4DC41F9E777}" type="sibTrans" cxnId="{424F232B-6797-4C82-AA05-0B71B0C9D8AA}">
      <dgm:prSet/>
      <dgm:spPr/>
      <dgm:t>
        <a:bodyPr/>
        <a:lstStyle/>
        <a:p>
          <a:endParaRPr lang="en-US"/>
        </a:p>
      </dgm:t>
    </dgm:pt>
    <dgm:pt modelId="{C90A1958-6B15-44DE-A144-EC8C18A44C4F}">
      <dgm:prSet/>
      <dgm:spPr/>
      <dgm:t>
        <a:bodyPr/>
        <a:lstStyle/>
        <a:p>
          <a:pPr rtl="0"/>
          <a:r>
            <a:rPr lang="en-US" smtClean="0"/>
            <a:t>Meets Common Core State Standards</a:t>
          </a:r>
          <a:endParaRPr lang="en-US"/>
        </a:p>
      </dgm:t>
    </dgm:pt>
    <dgm:pt modelId="{FC2499F5-6946-49AC-A09C-5E3603406C5C}" type="parTrans" cxnId="{383DC0AB-3FB2-427E-B2BE-21335BD62397}">
      <dgm:prSet/>
      <dgm:spPr/>
      <dgm:t>
        <a:bodyPr/>
        <a:lstStyle/>
        <a:p>
          <a:endParaRPr lang="en-US"/>
        </a:p>
      </dgm:t>
    </dgm:pt>
    <dgm:pt modelId="{88F48B40-A55C-46B5-B44C-1E5B73A0B46C}" type="sibTrans" cxnId="{383DC0AB-3FB2-427E-B2BE-21335BD62397}">
      <dgm:prSet/>
      <dgm:spPr/>
      <dgm:t>
        <a:bodyPr/>
        <a:lstStyle/>
        <a:p>
          <a:endParaRPr lang="en-US"/>
        </a:p>
      </dgm:t>
    </dgm:pt>
    <dgm:pt modelId="{8B08C640-32A4-40A3-865E-787EBC23248C}">
      <dgm:prSet/>
      <dgm:spPr/>
      <dgm:t>
        <a:bodyPr/>
        <a:lstStyle/>
        <a:p>
          <a:pPr rtl="0"/>
          <a:r>
            <a:rPr lang="en-US" smtClean="0"/>
            <a:t>Addresses the instructional shift required of CCSS</a:t>
          </a:r>
          <a:endParaRPr lang="en-US"/>
        </a:p>
      </dgm:t>
    </dgm:pt>
    <dgm:pt modelId="{A82A7EFF-28B0-40D0-B934-781BDD14770E}" type="parTrans" cxnId="{ACE9EEE7-A750-4E58-8E32-2B01755ABE07}">
      <dgm:prSet/>
      <dgm:spPr/>
      <dgm:t>
        <a:bodyPr/>
        <a:lstStyle/>
        <a:p>
          <a:endParaRPr lang="en-US"/>
        </a:p>
      </dgm:t>
    </dgm:pt>
    <dgm:pt modelId="{1DAE8C27-46EE-4EC1-ABC8-841BCC3A5775}" type="sibTrans" cxnId="{ACE9EEE7-A750-4E58-8E32-2B01755ABE07}">
      <dgm:prSet/>
      <dgm:spPr/>
      <dgm:t>
        <a:bodyPr/>
        <a:lstStyle/>
        <a:p>
          <a:endParaRPr lang="en-US"/>
        </a:p>
      </dgm:t>
    </dgm:pt>
    <dgm:pt modelId="{74DDF1A1-9C95-4213-A0D1-A9F4518F7D8B}" type="pres">
      <dgm:prSet presAssocID="{97387D22-6544-41D9-BA3C-410D7B16DA97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308EC9A-0609-4636-80F5-8B865DB65D3D}" type="pres">
      <dgm:prSet presAssocID="{FB767BCD-596A-4F81-B71E-0A134A561484}" presName="circle1" presStyleLbl="node1" presStyleIdx="0" presStyleCnt="4"/>
      <dgm:spPr/>
    </dgm:pt>
    <dgm:pt modelId="{EDDC8F73-9DDD-4663-A960-B78C76D88454}" type="pres">
      <dgm:prSet presAssocID="{FB767BCD-596A-4F81-B71E-0A134A561484}" presName="space" presStyleCnt="0"/>
      <dgm:spPr/>
    </dgm:pt>
    <dgm:pt modelId="{BB68D01A-F932-4725-B839-8D9234B84C28}" type="pres">
      <dgm:prSet presAssocID="{FB767BCD-596A-4F81-B71E-0A134A561484}" presName="rect1" presStyleLbl="alignAcc1" presStyleIdx="0" presStyleCnt="4"/>
      <dgm:spPr/>
      <dgm:t>
        <a:bodyPr/>
        <a:lstStyle/>
        <a:p>
          <a:endParaRPr lang="en-US"/>
        </a:p>
      </dgm:t>
    </dgm:pt>
    <dgm:pt modelId="{76069E4D-0AE7-413B-87EA-26240133B2BA}" type="pres">
      <dgm:prSet presAssocID="{FC119753-DCBB-47AA-BAAF-E7CEB2B03A75}" presName="vertSpace2" presStyleLbl="node1" presStyleIdx="0" presStyleCnt="4"/>
      <dgm:spPr/>
    </dgm:pt>
    <dgm:pt modelId="{31E9541B-8B53-4EA1-9E86-52C303169D08}" type="pres">
      <dgm:prSet presAssocID="{FC119753-DCBB-47AA-BAAF-E7CEB2B03A75}" presName="circle2" presStyleLbl="node1" presStyleIdx="1" presStyleCnt="4"/>
      <dgm:spPr/>
    </dgm:pt>
    <dgm:pt modelId="{4277F720-AE3B-41E8-948D-A43CB6542C71}" type="pres">
      <dgm:prSet presAssocID="{FC119753-DCBB-47AA-BAAF-E7CEB2B03A75}" presName="rect2" presStyleLbl="alignAcc1" presStyleIdx="1" presStyleCnt="4"/>
      <dgm:spPr/>
      <dgm:t>
        <a:bodyPr/>
        <a:lstStyle/>
        <a:p>
          <a:endParaRPr lang="en-US"/>
        </a:p>
      </dgm:t>
    </dgm:pt>
    <dgm:pt modelId="{7E87AF65-E4E4-469B-B89C-112CD47EC151}" type="pres">
      <dgm:prSet presAssocID="{C90A1958-6B15-44DE-A144-EC8C18A44C4F}" presName="vertSpace3" presStyleLbl="node1" presStyleIdx="1" presStyleCnt="4"/>
      <dgm:spPr/>
    </dgm:pt>
    <dgm:pt modelId="{92644615-B571-483B-84CC-3E964F27E90B}" type="pres">
      <dgm:prSet presAssocID="{C90A1958-6B15-44DE-A144-EC8C18A44C4F}" presName="circle3" presStyleLbl="node1" presStyleIdx="2" presStyleCnt="4"/>
      <dgm:spPr/>
    </dgm:pt>
    <dgm:pt modelId="{602B47C0-1D45-4F50-A6F6-2CA62498578B}" type="pres">
      <dgm:prSet presAssocID="{C90A1958-6B15-44DE-A144-EC8C18A44C4F}" presName="rect3" presStyleLbl="alignAcc1" presStyleIdx="2" presStyleCnt="4"/>
      <dgm:spPr/>
      <dgm:t>
        <a:bodyPr/>
        <a:lstStyle/>
        <a:p>
          <a:endParaRPr lang="en-US"/>
        </a:p>
      </dgm:t>
    </dgm:pt>
    <dgm:pt modelId="{93F198C7-F378-4137-8A8C-8675652457DF}" type="pres">
      <dgm:prSet presAssocID="{8B08C640-32A4-40A3-865E-787EBC23248C}" presName="vertSpace4" presStyleLbl="node1" presStyleIdx="2" presStyleCnt="4"/>
      <dgm:spPr/>
    </dgm:pt>
    <dgm:pt modelId="{D91D6C73-E5A8-444C-B123-2E61B625848B}" type="pres">
      <dgm:prSet presAssocID="{8B08C640-32A4-40A3-865E-787EBC23248C}" presName="circle4" presStyleLbl="node1" presStyleIdx="3" presStyleCnt="4"/>
      <dgm:spPr/>
    </dgm:pt>
    <dgm:pt modelId="{ACC11B3F-9EF5-418A-8BA3-FD5E24C3EA78}" type="pres">
      <dgm:prSet presAssocID="{8B08C640-32A4-40A3-865E-787EBC23248C}" presName="rect4" presStyleLbl="alignAcc1" presStyleIdx="3" presStyleCnt="4"/>
      <dgm:spPr/>
      <dgm:t>
        <a:bodyPr/>
        <a:lstStyle/>
        <a:p>
          <a:endParaRPr lang="en-US"/>
        </a:p>
      </dgm:t>
    </dgm:pt>
    <dgm:pt modelId="{9B8D4EF8-A43A-452B-8049-D656A070174B}" type="pres">
      <dgm:prSet presAssocID="{FB767BCD-596A-4F81-B71E-0A134A561484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FA3637-8F97-4F51-B55C-D46FEC5E627E}" type="pres">
      <dgm:prSet presAssocID="{FC119753-DCBB-47AA-BAAF-E7CEB2B03A75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CC80039-1CF8-4D7C-8C9E-A6E9287534D0}" type="pres">
      <dgm:prSet presAssocID="{C90A1958-6B15-44DE-A144-EC8C18A44C4F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EDB80B1-5BA9-45ED-8DB2-5CA628423469}" type="pres">
      <dgm:prSet presAssocID="{8B08C640-32A4-40A3-865E-787EBC23248C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9B30B3F-26CA-4B6C-AFA2-FD7B314FF863}" type="presOf" srcId="{FC119753-DCBB-47AA-BAAF-E7CEB2B03A75}" destId="{53FA3637-8F97-4F51-B55C-D46FEC5E627E}" srcOrd="1" destOrd="0" presId="urn:microsoft.com/office/officeart/2005/8/layout/target3"/>
    <dgm:cxn modelId="{B40A8A81-53EE-42C0-A544-096F529F1A67}" type="presOf" srcId="{FB767BCD-596A-4F81-B71E-0A134A561484}" destId="{9B8D4EF8-A43A-452B-8049-D656A070174B}" srcOrd="1" destOrd="0" presId="urn:microsoft.com/office/officeart/2005/8/layout/target3"/>
    <dgm:cxn modelId="{A5BD1DCB-5F4A-40B9-9A85-2E4C914A946B}" type="presOf" srcId="{8B08C640-32A4-40A3-865E-787EBC23248C}" destId="{ACC11B3F-9EF5-418A-8BA3-FD5E24C3EA78}" srcOrd="0" destOrd="0" presId="urn:microsoft.com/office/officeart/2005/8/layout/target3"/>
    <dgm:cxn modelId="{748561AB-DB9E-43DE-8A56-5AF9140537AF}" srcId="{97387D22-6544-41D9-BA3C-410D7B16DA97}" destId="{FB767BCD-596A-4F81-B71E-0A134A561484}" srcOrd="0" destOrd="0" parTransId="{043BCC5B-007E-4002-A5BA-6D037209427C}" sibTransId="{E1149E17-BFB0-4E57-8AAD-E57C05FA281F}"/>
    <dgm:cxn modelId="{383DC0AB-3FB2-427E-B2BE-21335BD62397}" srcId="{97387D22-6544-41D9-BA3C-410D7B16DA97}" destId="{C90A1958-6B15-44DE-A144-EC8C18A44C4F}" srcOrd="2" destOrd="0" parTransId="{FC2499F5-6946-49AC-A09C-5E3603406C5C}" sibTransId="{88F48B40-A55C-46B5-B44C-1E5B73A0B46C}"/>
    <dgm:cxn modelId="{B7C6E1E9-672A-4547-88EE-340EED73E5F5}" type="presOf" srcId="{97387D22-6544-41D9-BA3C-410D7B16DA97}" destId="{74DDF1A1-9C95-4213-A0D1-A9F4518F7D8B}" srcOrd="0" destOrd="0" presId="urn:microsoft.com/office/officeart/2005/8/layout/target3"/>
    <dgm:cxn modelId="{6FD65B64-6E67-4345-A644-091621D13263}" type="presOf" srcId="{FC119753-DCBB-47AA-BAAF-E7CEB2B03A75}" destId="{4277F720-AE3B-41E8-948D-A43CB6542C71}" srcOrd="0" destOrd="0" presId="urn:microsoft.com/office/officeart/2005/8/layout/target3"/>
    <dgm:cxn modelId="{424F232B-6797-4C82-AA05-0B71B0C9D8AA}" srcId="{97387D22-6544-41D9-BA3C-410D7B16DA97}" destId="{FC119753-DCBB-47AA-BAAF-E7CEB2B03A75}" srcOrd="1" destOrd="0" parTransId="{2EDC9DB8-D01A-41D0-B28A-C2BCE472DFEF}" sibTransId="{7C14F2F0-AB39-442A-A139-C4DC41F9E777}"/>
    <dgm:cxn modelId="{4DB7F8E8-32AF-4294-ADA6-B3ACFC0B5F42}" type="presOf" srcId="{C90A1958-6B15-44DE-A144-EC8C18A44C4F}" destId="{BCC80039-1CF8-4D7C-8C9E-A6E9287534D0}" srcOrd="1" destOrd="0" presId="urn:microsoft.com/office/officeart/2005/8/layout/target3"/>
    <dgm:cxn modelId="{600CD1B5-7313-491E-813D-06AEF40F9410}" type="presOf" srcId="{C90A1958-6B15-44DE-A144-EC8C18A44C4F}" destId="{602B47C0-1D45-4F50-A6F6-2CA62498578B}" srcOrd="0" destOrd="0" presId="urn:microsoft.com/office/officeart/2005/8/layout/target3"/>
    <dgm:cxn modelId="{38B5E1FD-81F7-482A-A3E6-DD92363AC622}" type="presOf" srcId="{8B08C640-32A4-40A3-865E-787EBC23248C}" destId="{7EDB80B1-5BA9-45ED-8DB2-5CA628423469}" srcOrd="1" destOrd="0" presId="urn:microsoft.com/office/officeart/2005/8/layout/target3"/>
    <dgm:cxn modelId="{8897DAB8-CFF9-4B9F-917E-06EDEEB1C689}" type="presOf" srcId="{FB767BCD-596A-4F81-B71E-0A134A561484}" destId="{BB68D01A-F932-4725-B839-8D9234B84C28}" srcOrd="0" destOrd="0" presId="urn:microsoft.com/office/officeart/2005/8/layout/target3"/>
    <dgm:cxn modelId="{ACE9EEE7-A750-4E58-8E32-2B01755ABE07}" srcId="{97387D22-6544-41D9-BA3C-410D7B16DA97}" destId="{8B08C640-32A4-40A3-865E-787EBC23248C}" srcOrd="3" destOrd="0" parTransId="{A82A7EFF-28B0-40D0-B934-781BDD14770E}" sibTransId="{1DAE8C27-46EE-4EC1-ABC8-841BCC3A5775}"/>
    <dgm:cxn modelId="{1A453564-4A92-446D-987C-F08A18EBDA60}" type="presParOf" srcId="{74DDF1A1-9C95-4213-A0D1-A9F4518F7D8B}" destId="{9308EC9A-0609-4636-80F5-8B865DB65D3D}" srcOrd="0" destOrd="0" presId="urn:microsoft.com/office/officeart/2005/8/layout/target3"/>
    <dgm:cxn modelId="{AB443D9F-48E9-42FD-B448-DEBA061ACBED}" type="presParOf" srcId="{74DDF1A1-9C95-4213-A0D1-A9F4518F7D8B}" destId="{EDDC8F73-9DDD-4663-A960-B78C76D88454}" srcOrd="1" destOrd="0" presId="urn:microsoft.com/office/officeart/2005/8/layout/target3"/>
    <dgm:cxn modelId="{3A3021D5-1B60-4BF4-B641-82E38F2FCB12}" type="presParOf" srcId="{74DDF1A1-9C95-4213-A0D1-A9F4518F7D8B}" destId="{BB68D01A-F932-4725-B839-8D9234B84C28}" srcOrd="2" destOrd="0" presId="urn:microsoft.com/office/officeart/2005/8/layout/target3"/>
    <dgm:cxn modelId="{BD9CAF0F-7881-45F7-BB7C-226EABBE710A}" type="presParOf" srcId="{74DDF1A1-9C95-4213-A0D1-A9F4518F7D8B}" destId="{76069E4D-0AE7-413B-87EA-26240133B2BA}" srcOrd="3" destOrd="0" presId="urn:microsoft.com/office/officeart/2005/8/layout/target3"/>
    <dgm:cxn modelId="{797BC225-50D1-4E98-8BB2-38ABEDEB2EC4}" type="presParOf" srcId="{74DDF1A1-9C95-4213-A0D1-A9F4518F7D8B}" destId="{31E9541B-8B53-4EA1-9E86-52C303169D08}" srcOrd="4" destOrd="0" presId="urn:microsoft.com/office/officeart/2005/8/layout/target3"/>
    <dgm:cxn modelId="{AE247037-D529-41B3-84A2-5E1F673F7883}" type="presParOf" srcId="{74DDF1A1-9C95-4213-A0D1-A9F4518F7D8B}" destId="{4277F720-AE3B-41E8-948D-A43CB6542C71}" srcOrd="5" destOrd="0" presId="urn:microsoft.com/office/officeart/2005/8/layout/target3"/>
    <dgm:cxn modelId="{3BCBD94B-F053-4016-9088-71D2D3690263}" type="presParOf" srcId="{74DDF1A1-9C95-4213-A0D1-A9F4518F7D8B}" destId="{7E87AF65-E4E4-469B-B89C-112CD47EC151}" srcOrd="6" destOrd="0" presId="urn:microsoft.com/office/officeart/2005/8/layout/target3"/>
    <dgm:cxn modelId="{A300E02D-03E5-4144-9FF3-AF1519E9433F}" type="presParOf" srcId="{74DDF1A1-9C95-4213-A0D1-A9F4518F7D8B}" destId="{92644615-B571-483B-84CC-3E964F27E90B}" srcOrd="7" destOrd="0" presId="urn:microsoft.com/office/officeart/2005/8/layout/target3"/>
    <dgm:cxn modelId="{BE19F0D8-627B-46E3-AC52-FC5AED792DF7}" type="presParOf" srcId="{74DDF1A1-9C95-4213-A0D1-A9F4518F7D8B}" destId="{602B47C0-1D45-4F50-A6F6-2CA62498578B}" srcOrd="8" destOrd="0" presId="urn:microsoft.com/office/officeart/2005/8/layout/target3"/>
    <dgm:cxn modelId="{30E870C0-6BFE-49B4-A484-791B62A31AB6}" type="presParOf" srcId="{74DDF1A1-9C95-4213-A0D1-A9F4518F7D8B}" destId="{93F198C7-F378-4137-8A8C-8675652457DF}" srcOrd="9" destOrd="0" presId="urn:microsoft.com/office/officeart/2005/8/layout/target3"/>
    <dgm:cxn modelId="{1479AF2F-4C20-4486-ADD4-ACF283444550}" type="presParOf" srcId="{74DDF1A1-9C95-4213-A0D1-A9F4518F7D8B}" destId="{D91D6C73-E5A8-444C-B123-2E61B625848B}" srcOrd="10" destOrd="0" presId="urn:microsoft.com/office/officeart/2005/8/layout/target3"/>
    <dgm:cxn modelId="{1013BCBF-8348-40DE-9F85-ABABA2777FC2}" type="presParOf" srcId="{74DDF1A1-9C95-4213-A0D1-A9F4518F7D8B}" destId="{ACC11B3F-9EF5-418A-8BA3-FD5E24C3EA78}" srcOrd="11" destOrd="0" presId="urn:microsoft.com/office/officeart/2005/8/layout/target3"/>
    <dgm:cxn modelId="{F71B24A3-2707-4B3C-9BF3-D4D347520FF9}" type="presParOf" srcId="{74DDF1A1-9C95-4213-A0D1-A9F4518F7D8B}" destId="{9B8D4EF8-A43A-452B-8049-D656A070174B}" srcOrd="12" destOrd="0" presId="urn:microsoft.com/office/officeart/2005/8/layout/target3"/>
    <dgm:cxn modelId="{1CC5905D-A486-4841-B49E-1038E1CAF780}" type="presParOf" srcId="{74DDF1A1-9C95-4213-A0D1-A9F4518F7D8B}" destId="{53FA3637-8F97-4F51-B55C-D46FEC5E627E}" srcOrd="13" destOrd="0" presId="urn:microsoft.com/office/officeart/2005/8/layout/target3"/>
    <dgm:cxn modelId="{0B96C8D8-13BD-4534-B7EB-99931A3B78C3}" type="presParOf" srcId="{74DDF1A1-9C95-4213-A0D1-A9F4518F7D8B}" destId="{BCC80039-1CF8-4D7C-8C9E-A6E9287534D0}" srcOrd="14" destOrd="0" presId="urn:microsoft.com/office/officeart/2005/8/layout/target3"/>
    <dgm:cxn modelId="{51F2ECD8-55B6-4EE8-B393-7394B41F55FF}" type="presParOf" srcId="{74DDF1A1-9C95-4213-A0D1-A9F4518F7D8B}" destId="{7EDB80B1-5BA9-45ED-8DB2-5CA628423469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508DF-E39D-4705-B5DB-BBB1BC79F41E}">
      <dsp:nvSpPr>
        <dsp:cNvPr id="0" name=""/>
        <dsp:cNvSpPr/>
      </dsp:nvSpPr>
      <dsp:spPr>
        <a:xfrm>
          <a:off x="85736" y="2679098"/>
          <a:ext cx="1274298" cy="4199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Template task</a:t>
          </a:r>
          <a:endParaRPr lang="en-US" sz="1700" kern="1200"/>
        </a:p>
      </dsp:txBody>
      <dsp:txXfrm>
        <a:off x="85736" y="2679098"/>
        <a:ext cx="1274298" cy="419939"/>
      </dsp:txXfrm>
    </dsp:sp>
    <dsp:sp modelId="{AAF39B92-03E4-4A56-AA98-ADE285A5A65C}">
      <dsp:nvSpPr>
        <dsp:cNvPr id="0" name=""/>
        <dsp:cNvSpPr/>
      </dsp:nvSpPr>
      <dsp:spPr>
        <a:xfrm>
          <a:off x="84288" y="2551378"/>
          <a:ext cx="101364" cy="101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6F8C72B-9B37-4970-B92F-0302257A1A73}">
      <dsp:nvSpPr>
        <dsp:cNvPr id="0" name=""/>
        <dsp:cNvSpPr/>
      </dsp:nvSpPr>
      <dsp:spPr>
        <a:xfrm>
          <a:off x="155244" y="2409468"/>
          <a:ext cx="101364" cy="101364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EFBE038-8074-4197-AB71-FA17FB090594}">
      <dsp:nvSpPr>
        <dsp:cNvPr id="0" name=""/>
        <dsp:cNvSpPr/>
      </dsp:nvSpPr>
      <dsp:spPr>
        <a:xfrm>
          <a:off x="325536" y="2437850"/>
          <a:ext cx="159287" cy="1592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DDA45BA-7EE3-4166-BF53-8FB5E811DE9A}">
      <dsp:nvSpPr>
        <dsp:cNvPr id="0" name=""/>
        <dsp:cNvSpPr/>
      </dsp:nvSpPr>
      <dsp:spPr>
        <a:xfrm>
          <a:off x="467447" y="2281748"/>
          <a:ext cx="101364" cy="1013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C15831-92B5-445F-83CB-799C292FC897}">
      <dsp:nvSpPr>
        <dsp:cNvPr id="0" name=""/>
        <dsp:cNvSpPr/>
      </dsp:nvSpPr>
      <dsp:spPr>
        <a:xfrm>
          <a:off x="651930" y="2224984"/>
          <a:ext cx="101364" cy="1013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C82DF4F-0598-43B6-97FB-000709BB5F72}">
      <dsp:nvSpPr>
        <dsp:cNvPr id="0" name=""/>
        <dsp:cNvSpPr/>
      </dsp:nvSpPr>
      <dsp:spPr>
        <a:xfrm>
          <a:off x="878987" y="2324322"/>
          <a:ext cx="101364" cy="101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B30298-FD41-4306-A226-C07D962ABB2D}">
      <dsp:nvSpPr>
        <dsp:cNvPr id="0" name=""/>
        <dsp:cNvSpPr/>
      </dsp:nvSpPr>
      <dsp:spPr>
        <a:xfrm>
          <a:off x="1020897" y="2395277"/>
          <a:ext cx="159287" cy="1592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E35AA83-A23D-4CEA-989B-F111DFEE1F1E}">
      <dsp:nvSpPr>
        <dsp:cNvPr id="0" name=""/>
        <dsp:cNvSpPr/>
      </dsp:nvSpPr>
      <dsp:spPr>
        <a:xfrm>
          <a:off x="1219572" y="2551378"/>
          <a:ext cx="101364" cy="101364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E9B186-1D61-4E27-83BF-BC18C03296B0}">
      <dsp:nvSpPr>
        <dsp:cNvPr id="0" name=""/>
        <dsp:cNvSpPr/>
      </dsp:nvSpPr>
      <dsp:spPr>
        <a:xfrm>
          <a:off x="1304718" y="2707480"/>
          <a:ext cx="101364" cy="1013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5943FE-E57C-40F7-80EC-8D3F0B95ACFF}">
      <dsp:nvSpPr>
        <dsp:cNvPr id="0" name=""/>
        <dsp:cNvSpPr/>
      </dsp:nvSpPr>
      <dsp:spPr>
        <a:xfrm>
          <a:off x="566784" y="2409468"/>
          <a:ext cx="260651" cy="26065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644915-6F15-4749-BA7B-6AB87890E57D}">
      <dsp:nvSpPr>
        <dsp:cNvPr id="0" name=""/>
        <dsp:cNvSpPr/>
      </dsp:nvSpPr>
      <dsp:spPr>
        <a:xfrm>
          <a:off x="13333" y="2948728"/>
          <a:ext cx="101364" cy="101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B807B-0936-47E3-B02E-ED63FED89BC1}">
      <dsp:nvSpPr>
        <dsp:cNvPr id="0" name=""/>
        <dsp:cNvSpPr/>
      </dsp:nvSpPr>
      <dsp:spPr>
        <a:xfrm>
          <a:off x="98479" y="3076447"/>
          <a:ext cx="159287" cy="1592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31147A-D3D6-4F30-AD61-4535012B309B}">
      <dsp:nvSpPr>
        <dsp:cNvPr id="0" name=""/>
        <dsp:cNvSpPr/>
      </dsp:nvSpPr>
      <dsp:spPr>
        <a:xfrm>
          <a:off x="311345" y="3189975"/>
          <a:ext cx="231690" cy="23169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89BEF7-893F-4CCB-A3C7-94A888791F86}">
      <dsp:nvSpPr>
        <dsp:cNvPr id="0" name=""/>
        <dsp:cNvSpPr/>
      </dsp:nvSpPr>
      <dsp:spPr>
        <a:xfrm>
          <a:off x="609357" y="3374459"/>
          <a:ext cx="101364" cy="10136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2D1D464-E2AD-4566-A6E0-4846F454C6DE}">
      <dsp:nvSpPr>
        <dsp:cNvPr id="0" name=""/>
        <dsp:cNvSpPr/>
      </dsp:nvSpPr>
      <dsp:spPr>
        <a:xfrm>
          <a:off x="666121" y="3189975"/>
          <a:ext cx="159287" cy="15928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CD8EF5-1807-49EC-B7C2-ABAF117BE334}">
      <dsp:nvSpPr>
        <dsp:cNvPr id="0" name=""/>
        <dsp:cNvSpPr/>
      </dsp:nvSpPr>
      <dsp:spPr>
        <a:xfrm>
          <a:off x="808032" y="3388650"/>
          <a:ext cx="101364" cy="101364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B4E179B-EDBB-4021-876F-7183F0B42CA4}">
      <dsp:nvSpPr>
        <dsp:cNvPr id="0" name=""/>
        <dsp:cNvSpPr/>
      </dsp:nvSpPr>
      <dsp:spPr>
        <a:xfrm>
          <a:off x="935751" y="3161593"/>
          <a:ext cx="231690" cy="23169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0BB7D0C-6728-42BB-A1F3-6F3B1227B044}">
      <dsp:nvSpPr>
        <dsp:cNvPr id="0" name=""/>
        <dsp:cNvSpPr/>
      </dsp:nvSpPr>
      <dsp:spPr>
        <a:xfrm>
          <a:off x="1247954" y="3104829"/>
          <a:ext cx="159287" cy="1592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393C35-FA43-4A3D-BA64-44F221E01410}">
      <dsp:nvSpPr>
        <dsp:cNvPr id="0" name=""/>
        <dsp:cNvSpPr/>
      </dsp:nvSpPr>
      <dsp:spPr>
        <a:xfrm>
          <a:off x="1407241" y="2437614"/>
          <a:ext cx="467804" cy="893088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E1588C8-B4C4-4956-8CA7-1E7729A8F9B8}">
      <dsp:nvSpPr>
        <dsp:cNvPr id="0" name=""/>
        <dsp:cNvSpPr/>
      </dsp:nvSpPr>
      <dsp:spPr>
        <a:xfrm>
          <a:off x="1875045" y="2438048"/>
          <a:ext cx="1275829" cy="89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Background Info.</a:t>
          </a:r>
          <a:endParaRPr lang="en-US" sz="1700" kern="1200"/>
        </a:p>
      </dsp:txBody>
      <dsp:txXfrm>
        <a:off x="1875045" y="2438048"/>
        <a:ext cx="1275829" cy="893080"/>
      </dsp:txXfrm>
    </dsp:sp>
    <dsp:sp modelId="{FEA5DB24-C2D1-4F94-940F-CAB77012CFDB}">
      <dsp:nvSpPr>
        <dsp:cNvPr id="0" name=""/>
        <dsp:cNvSpPr/>
      </dsp:nvSpPr>
      <dsp:spPr>
        <a:xfrm>
          <a:off x="3150875" y="2437614"/>
          <a:ext cx="467804" cy="893088"/>
        </a:xfrm>
        <a:prstGeom prst="chevron">
          <a:avLst>
            <a:gd name="adj" fmla="val 623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7BDB90F-C15C-4025-9A03-C51038D11266}">
      <dsp:nvSpPr>
        <dsp:cNvPr id="0" name=""/>
        <dsp:cNvSpPr/>
      </dsp:nvSpPr>
      <dsp:spPr>
        <a:xfrm>
          <a:off x="3618679" y="2438048"/>
          <a:ext cx="1275829" cy="89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Experiment</a:t>
          </a:r>
          <a:endParaRPr lang="en-US" sz="1700" kern="1200"/>
        </a:p>
      </dsp:txBody>
      <dsp:txXfrm>
        <a:off x="3618679" y="2438048"/>
        <a:ext cx="1275829" cy="893080"/>
      </dsp:txXfrm>
    </dsp:sp>
    <dsp:sp modelId="{762A073B-2850-4377-81A5-85C92E6277C0}">
      <dsp:nvSpPr>
        <dsp:cNvPr id="0" name=""/>
        <dsp:cNvSpPr/>
      </dsp:nvSpPr>
      <dsp:spPr>
        <a:xfrm>
          <a:off x="4894508" y="2437614"/>
          <a:ext cx="467804" cy="893088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C4EDBA0-637D-4E89-87CF-F57D01A45C47}">
      <dsp:nvSpPr>
        <dsp:cNvPr id="0" name=""/>
        <dsp:cNvSpPr/>
      </dsp:nvSpPr>
      <dsp:spPr>
        <a:xfrm>
          <a:off x="5362312" y="2438048"/>
          <a:ext cx="1275829" cy="8930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smtClean="0"/>
            <a:t>Bridge to writing skills needed!</a:t>
          </a:r>
          <a:endParaRPr lang="en-US" sz="1700" kern="1200"/>
        </a:p>
      </dsp:txBody>
      <dsp:txXfrm>
        <a:off x="5362312" y="2438048"/>
        <a:ext cx="1275829" cy="893080"/>
      </dsp:txXfrm>
    </dsp:sp>
    <dsp:sp modelId="{EB060666-DA5D-49AE-B0E5-E7C7549D968E}">
      <dsp:nvSpPr>
        <dsp:cNvPr id="0" name=""/>
        <dsp:cNvSpPr/>
      </dsp:nvSpPr>
      <dsp:spPr>
        <a:xfrm>
          <a:off x="6638141" y="2437614"/>
          <a:ext cx="467804" cy="893088"/>
        </a:xfrm>
        <a:prstGeom prst="chevron">
          <a:avLst>
            <a:gd name="adj" fmla="val 623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1585F3-D6FC-426B-B836-0E62CB30D839}">
      <dsp:nvSpPr>
        <dsp:cNvPr id="0" name=""/>
        <dsp:cNvSpPr/>
      </dsp:nvSpPr>
      <dsp:spPr>
        <a:xfrm>
          <a:off x="7156978" y="2363807"/>
          <a:ext cx="1084454" cy="1084454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Formal Lab Report</a:t>
          </a:r>
          <a:endParaRPr lang="en-US" sz="1700" kern="1200" dirty="0"/>
        </a:p>
      </dsp:txBody>
      <dsp:txXfrm>
        <a:off x="7315793" y="2522622"/>
        <a:ext cx="766824" cy="7668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C97E65-DA89-46CC-B24D-7E0FF7A6245D}">
      <dsp:nvSpPr>
        <dsp:cNvPr id="0" name=""/>
        <dsp:cNvSpPr/>
      </dsp:nvSpPr>
      <dsp:spPr>
        <a:xfrm>
          <a:off x="1108" y="0"/>
          <a:ext cx="1244575" cy="48006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Title page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1108" y="1920240"/>
        <a:ext cx="1244575" cy="1920240"/>
      </dsp:txXfrm>
    </dsp:sp>
    <dsp:sp modelId="{73FBFE32-01CD-46AE-BC7F-084ABE1C7692}">
      <dsp:nvSpPr>
        <dsp:cNvPr id="0" name=""/>
        <dsp:cNvSpPr/>
      </dsp:nvSpPr>
      <dsp:spPr>
        <a:xfrm>
          <a:off x="38445" y="288036"/>
          <a:ext cx="1169900" cy="159859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C62C3C95-BBD4-4F33-95CB-F9A27F979A34}">
      <dsp:nvSpPr>
        <dsp:cNvPr id="0" name=""/>
        <dsp:cNvSpPr/>
      </dsp:nvSpPr>
      <dsp:spPr>
        <a:xfrm>
          <a:off x="1283020" y="0"/>
          <a:ext cx="1244575" cy="4800600"/>
        </a:xfrm>
        <a:prstGeom prst="roundRect">
          <a:avLst>
            <a:gd name="adj" fmla="val 10000"/>
          </a:avLst>
        </a:prstGeom>
        <a:solidFill>
          <a:schemeClr val="accent5">
            <a:hueOff val="2127620"/>
            <a:satOff val="-92"/>
            <a:lumOff val="-4196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b="1" kern="1200" dirty="0" smtClean="0">
              <a:solidFill>
                <a:schemeClr val="tx1"/>
              </a:solidFill>
            </a:rPr>
            <a:t>Abstract</a:t>
          </a:r>
          <a:endParaRPr lang="en-US" sz="2100" b="1" kern="1200" dirty="0">
            <a:solidFill>
              <a:schemeClr val="tx1"/>
            </a:solidFill>
          </a:endParaRPr>
        </a:p>
      </dsp:txBody>
      <dsp:txXfrm>
        <a:off x="1283020" y="1920240"/>
        <a:ext cx="1244575" cy="1920240"/>
      </dsp:txXfrm>
    </dsp:sp>
    <dsp:sp modelId="{FDCD839B-D11C-4319-9C15-BB978FF97ADA}">
      <dsp:nvSpPr>
        <dsp:cNvPr id="0" name=""/>
        <dsp:cNvSpPr/>
      </dsp:nvSpPr>
      <dsp:spPr>
        <a:xfrm>
          <a:off x="1320358" y="288036"/>
          <a:ext cx="1169900" cy="1598599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C0877E0-6816-4FC2-AD23-E0E14419534F}">
      <dsp:nvSpPr>
        <dsp:cNvPr id="0" name=""/>
        <dsp:cNvSpPr/>
      </dsp:nvSpPr>
      <dsp:spPr>
        <a:xfrm>
          <a:off x="2564933" y="0"/>
          <a:ext cx="1208221" cy="4800600"/>
        </a:xfrm>
        <a:prstGeom prst="roundRect">
          <a:avLst>
            <a:gd name="adj" fmla="val 10000"/>
          </a:avLst>
        </a:prstGeom>
        <a:solidFill>
          <a:schemeClr val="accent5">
            <a:hueOff val="4255240"/>
            <a:satOff val="-184"/>
            <a:lumOff val="-8392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>
              <a:solidFill>
                <a:schemeClr val="tx1"/>
              </a:solidFill>
            </a:rPr>
            <a:t>Intro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2564933" y="1920240"/>
        <a:ext cx="1208221" cy="1920240"/>
      </dsp:txXfrm>
    </dsp:sp>
    <dsp:sp modelId="{84BA7BEE-AA30-45D6-8B20-64FCBFF81160}">
      <dsp:nvSpPr>
        <dsp:cNvPr id="0" name=""/>
        <dsp:cNvSpPr/>
      </dsp:nvSpPr>
      <dsp:spPr>
        <a:xfrm>
          <a:off x="2584093" y="288036"/>
          <a:ext cx="1169900" cy="159859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BAC1C6A-00CD-4CA9-9A45-E512B90CB8BA}">
      <dsp:nvSpPr>
        <dsp:cNvPr id="0" name=""/>
        <dsp:cNvSpPr/>
      </dsp:nvSpPr>
      <dsp:spPr>
        <a:xfrm>
          <a:off x="3810491" y="0"/>
          <a:ext cx="1244575" cy="4800600"/>
        </a:xfrm>
        <a:prstGeom prst="roundRect">
          <a:avLst>
            <a:gd name="adj" fmla="val 10000"/>
          </a:avLst>
        </a:prstGeom>
        <a:solidFill>
          <a:schemeClr val="accent5">
            <a:hueOff val="6382860"/>
            <a:satOff val="-276"/>
            <a:lumOff val="-12589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Method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3810491" y="1920240"/>
        <a:ext cx="1244575" cy="1920240"/>
      </dsp:txXfrm>
    </dsp:sp>
    <dsp:sp modelId="{ED959598-968A-4CBB-9A3D-EF6BABED4FC4}">
      <dsp:nvSpPr>
        <dsp:cNvPr id="0" name=""/>
        <dsp:cNvSpPr/>
      </dsp:nvSpPr>
      <dsp:spPr>
        <a:xfrm>
          <a:off x="3847828" y="288036"/>
          <a:ext cx="1169900" cy="1598599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4000" r="-64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B68E9AE4-9115-460F-9D2C-14E3EA5E3635}">
      <dsp:nvSpPr>
        <dsp:cNvPr id="0" name=""/>
        <dsp:cNvSpPr/>
      </dsp:nvSpPr>
      <dsp:spPr>
        <a:xfrm>
          <a:off x="5092404" y="0"/>
          <a:ext cx="1244575" cy="4800600"/>
        </a:xfrm>
        <a:prstGeom prst="roundRect">
          <a:avLst>
            <a:gd name="adj" fmla="val 10000"/>
          </a:avLst>
        </a:prstGeom>
        <a:solidFill>
          <a:schemeClr val="accent5">
            <a:hueOff val="8510480"/>
            <a:satOff val="-368"/>
            <a:lumOff val="-1678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>
              <a:solidFill>
                <a:schemeClr val="tx1"/>
              </a:solidFill>
            </a:rPr>
            <a:t>Results</a:t>
          </a:r>
          <a:endParaRPr lang="en-US" sz="1500" b="1" kern="1200" dirty="0">
            <a:solidFill>
              <a:schemeClr val="tx1"/>
            </a:solidFill>
          </a:endParaRPr>
        </a:p>
      </dsp:txBody>
      <dsp:txXfrm>
        <a:off x="5092404" y="1920240"/>
        <a:ext cx="1244575" cy="1920240"/>
      </dsp:txXfrm>
    </dsp:sp>
    <dsp:sp modelId="{2FFA1D16-11E7-4F13-B907-C50496091C91}">
      <dsp:nvSpPr>
        <dsp:cNvPr id="0" name=""/>
        <dsp:cNvSpPr/>
      </dsp:nvSpPr>
      <dsp:spPr>
        <a:xfrm>
          <a:off x="5129741" y="288036"/>
          <a:ext cx="1169900" cy="159859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2000" r="-32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A6A40263-FDEB-48C7-B37A-DEA4896838DE}">
      <dsp:nvSpPr>
        <dsp:cNvPr id="0" name=""/>
        <dsp:cNvSpPr/>
      </dsp:nvSpPr>
      <dsp:spPr>
        <a:xfrm>
          <a:off x="6374316" y="0"/>
          <a:ext cx="1244575" cy="4800600"/>
        </a:xfrm>
        <a:prstGeom prst="roundRect">
          <a:avLst>
            <a:gd name="adj" fmla="val 10000"/>
          </a:avLst>
        </a:prstGeom>
        <a:solidFill>
          <a:schemeClr val="accent5">
            <a:hueOff val="10638100"/>
            <a:satOff val="-460"/>
            <a:lumOff val="-20981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>
              <a:solidFill>
                <a:schemeClr val="tx1"/>
              </a:solidFill>
            </a:rPr>
            <a:t>Conclusion</a:t>
          </a:r>
          <a:endParaRPr lang="en-US" sz="1600" b="1" kern="1200" dirty="0">
            <a:solidFill>
              <a:schemeClr val="tx1"/>
            </a:solidFill>
          </a:endParaRPr>
        </a:p>
      </dsp:txBody>
      <dsp:txXfrm>
        <a:off x="6374316" y="1920240"/>
        <a:ext cx="1244575" cy="1920240"/>
      </dsp:txXfrm>
    </dsp:sp>
    <dsp:sp modelId="{6EFC07DD-FD39-485A-ADF5-19948FF12B93}">
      <dsp:nvSpPr>
        <dsp:cNvPr id="0" name=""/>
        <dsp:cNvSpPr/>
      </dsp:nvSpPr>
      <dsp:spPr>
        <a:xfrm>
          <a:off x="6411653" y="288036"/>
          <a:ext cx="1169900" cy="159859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2000" r="-22000"/>
          </a:stretch>
        </a:blip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z="1270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F8B3EA09-99BB-4487-90F0-7EB37CFD5373}">
      <dsp:nvSpPr>
        <dsp:cNvPr id="0" name=""/>
        <dsp:cNvSpPr/>
      </dsp:nvSpPr>
      <dsp:spPr>
        <a:xfrm>
          <a:off x="304800" y="3840480"/>
          <a:ext cx="7010400" cy="720090"/>
        </a:xfrm>
        <a:prstGeom prst="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flat" dir="t"/>
        </a:scene3d>
        <a:sp3d z="190500"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08EC9A-0609-4636-80F5-8B865DB65D3D}">
      <dsp:nvSpPr>
        <dsp:cNvPr id="0" name=""/>
        <dsp:cNvSpPr/>
      </dsp:nvSpPr>
      <dsp:spPr>
        <a:xfrm>
          <a:off x="0" y="114299"/>
          <a:ext cx="4572000" cy="45720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B68D01A-F932-4725-B839-8D9234B84C28}">
      <dsp:nvSpPr>
        <dsp:cNvPr id="0" name=""/>
        <dsp:cNvSpPr/>
      </dsp:nvSpPr>
      <dsp:spPr>
        <a:xfrm>
          <a:off x="2286000" y="114299"/>
          <a:ext cx="5334000" cy="457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Produce higher levels of reading and writing</a:t>
          </a:r>
          <a:endParaRPr lang="en-US" sz="2700" kern="1200"/>
        </a:p>
      </dsp:txBody>
      <dsp:txXfrm>
        <a:off x="2286000" y="114299"/>
        <a:ext cx="5334000" cy="971549"/>
      </dsp:txXfrm>
    </dsp:sp>
    <dsp:sp modelId="{31E9541B-8B53-4EA1-9E86-52C303169D08}">
      <dsp:nvSpPr>
        <dsp:cNvPr id="0" name=""/>
        <dsp:cNvSpPr/>
      </dsp:nvSpPr>
      <dsp:spPr>
        <a:xfrm>
          <a:off x="600074" y="1085849"/>
          <a:ext cx="3371850" cy="337185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2290779"/>
            <a:satOff val="-19457"/>
            <a:lumOff val="6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277F720-AE3B-41E8-948D-A43CB6542C71}">
      <dsp:nvSpPr>
        <dsp:cNvPr id="0" name=""/>
        <dsp:cNvSpPr/>
      </dsp:nvSpPr>
      <dsp:spPr>
        <a:xfrm>
          <a:off x="2286000" y="1085849"/>
          <a:ext cx="5334000" cy="3371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2290779"/>
              <a:satOff val="-19457"/>
              <a:lumOff val="6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Incorporate literacy into science classrooms</a:t>
          </a:r>
          <a:endParaRPr lang="en-US" sz="2700" kern="1200"/>
        </a:p>
      </dsp:txBody>
      <dsp:txXfrm>
        <a:off x="2286000" y="1085849"/>
        <a:ext cx="5334000" cy="971550"/>
      </dsp:txXfrm>
    </dsp:sp>
    <dsp:sp modelId="{92644615-B571-483B-84CC-3E964F27E90B}">
      <dsp:nvSpPr>
        <dsp:cNvPr id="0" name=""/>
        <dsp:cNvSpPr/>
      </dsp:nvSpPr>
      <dsp:spPr>
        <a:xfrm>
          <a:off x="1200150" y="2057399"/>
          <a:ext cx="2171700" cy="217170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4581557"/>
            <a:satOff val="-38914"/>
            <a:lumOff val="130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02B47C0-1D45-4F50-A6F6-2CA62498578B}">
      <dsp:nvSpPr>
        <dsp:cNvPr id="0" name=""/>
        <dsp:cNvSpPr/>
      </dsp:nvSpPr>
      <dsp:spPr>
        <a:xfrm>
          <a:off x="2286000" y="2057399"/>
          <a:ext cx="5334000" cy="21717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4581557"/>
              <a:satOff val="-38914"/>
              <a:lumOff val="130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Meets Common Core State Standards</a:t>
          </a:r>
          <a:endParaRPr lang="en-US" sz="2700" kern="1200"/>
        </a:p>
      </dsp:txBody>
      <dsp:txXfrm>
        <a:off x="2286000" y="2057399"/>
        <a:ext cx="5334000" cy="971549"/>
      </dsp:txXfrm>
    </dsp:sp>
    <dsp:sp modelId="{D91D6C73-E5A8-444C-B123-2E61B625848B}">
      <dsp:nvSpPr>
        <dsp:cNvPr id="0" name=""/>
        <dsp:cNvSpPr/>
      </dsp:nvSpPr>
      <dsp:spPr>
        <a:xfrm>
          <a:off x="1800225" y="3028949"/>
          <a:ext cx="971550" cy="971550"/>
        </a:xfrm>
        <a:prstGeom prst="pie">
          <a:avLst>
            <a:gd name="adj1" fmla="val 5400000"/>
            <a:gd name="adj2" fmla="val 16200000"/>
          </a:avLst>
        </a:prstGeom>
        <a:solidFill>
          <a:schemeClr val="accent3">
            <a:hueOff val="-6872335"/>
            <a:satOff val="-58371"/>
            <a:lumOff val="195"/>
            <a:alphaOff val="0"/>
          </a:schemeClr>
        </a:solidFill>
        <a:ln>
          <a:noFill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CC11B3F-9EF5-418A-8BA3-FD5E24C3EA78}">
      <dsp:nvSpPr>
        <dsp:cNvPr id="0" name=""/>
        <dsp:cNvSpPr/>
      </dsp:nvSpPr>
      <dsp:spPr>
        <a:xfrm>
          <a:off x="2286000" y="3028949"/>
          <a:ext cx="5334000" cy="971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-6872335"/>
              <a:satOff val="-58371"/>
              <a:lumOff val="195"/>
              <a:alphaOff val="0"/>
            </a:schemeClr>
          </a:solidFill>
          <a:prstDash val="solid"/>
        </a:ln>
        <a:effectLst>
          <a:outerShdw blurRad="50800" dist="25400" algn="bl" rotWithShape="0">
            <a:srgbClr val="000000">
              <a:alpha val="60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700" kern="1200" smtClean="0"/>
            <a:t>Addresses the instructional shift required of CCSS</a:t>
          </a:r>
          <a:endParaRPr lang="en-US" sz="2700" kern="1200"/>
        </a:p>
      </dsp:txBody>
      <dsp:txXfrm>
        <a:off x="2286000" y="3028949"/>
        <a:ext cx="5334000" cy="9715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DA5794-7521-4AF1-BD9B-F2F2B5C413EC}" type="datetimeFigureOut">
              <a:rPr lang="en-US" smtClean="0"/>
              <a:t>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5B782D-B778-4726-AD2F-FB242AB83F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6898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9440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638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210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083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522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33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2592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8187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525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20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5B782D-B778-4726-AD2F-FB242AB83FA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18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D4330-74B1-4E4D-AFD2-A75E038C29A2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8BDF37-ED44-41BF-8B43-B995D65D1B6E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D0E338-4A92-4192-BA01-E0AF0CD766C6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AD235-2EC7-4C35-B28B-2D83D7439DEC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79E19-8276-4061-B757-6DDEECC1E236}" type="datetime1">
              <a:rPr lang="en-US" smtClean="0"/>
              <a:t>1/29/2013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EF5D2-B9E8-4E0B-B427-56D811CC1373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798FD-1629-4D17-B3B3-167758B90819}" type="datetime1">
              <a:rPr lang="en-US" smtClean="0"/>
              <a:t>1/29/2013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28ED20-1216-431D-AD4F-771ACCE90536}" type="datetime1">
              <a:rPr lang="en-US" smtClean="0"/>
              <a:t>1/29/2013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6A8D4-A055-4801-9134-6A2358839595}" type="datetime1">
              <a:rPr lang="en-US" smtClean="0"/>
              <a:t>1/29/2013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C723B-670C-4818-817F-1B9EED6ED813}" type="datetime1">
              <a:rPr lang="en-US" smtClean="0"/>
              <a:t>1/29/2013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00CC04-48DC-4E9A-B945-8409235BB50D}" type="datetime1">
              <a:rPr lang="en-US" smtClean="0"/>
              <a:t>1/29/2013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208248D7-8227-418E-87AE-C794F893F80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C6CB06A-732A-4EA4-983C-AE8E2E6C913E}" type="datetime1">
              <a:rPr lang="en-US" smtClean="0"/>
              <a:t>1/29/2013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3.jpg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4" Type="http://schemas.openxmlformats.org/officeDocument/2006/relationships/notesSlide" Target="../notesSlides/notesSlide10.xml"/><Relationship Id="rId9" Type="http://schemas.openxmlformats.org/officeDocument/2006/relationships/image" Target="../media/image3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3.xml"/><Relationship Id="rId2" Type="http://schemas.openxmlformats.org/officeDocument/2006/relationships/audio" Target="../media/media11.wav"/><Relationship Id="rId1" Type="http://schemas.microsoft.com/office/2007/relationships/media" Target="../media/media11.wav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11.xml"/><Relationship Id="rId9" Type="http://schemas.microsoft.com/office/2007/relationships/diagramDrawing" Target="../diagrams/drawing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notesSlide" Target="../notesSlides/notesSlide4.xml"/><Relationship Id="rId9" Type="http://schemas.openxmlformats.org/officeDocument/2006/relationships/image" Target="../media/image12.png"/><Relationship Id="rId1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21.tmp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diagramLayout" Target="../diagrams/layout1.xml"/><Relationship Id="rId11" Type="http://schemas.openxmlformats.org/officeDocument/2006/relationships/image" Target="../media/image20.tmp"/><Relationship Id="rId5" Type="http://schemas.openxmlformats.org/officeDocument/2006/relationships/diagramData" Target="../diagrams/data1.xml"/><Relationship Id="rId10" Type="http://schemas.openxmlformats.org/officeDocument/2006/relationships/image" Target="../media/image19.tmp"/><Relationship Id="rId4" Type="http://schemas.openxmlformats.org/officeDocument/2006/relationships/notesSlide" Target="../notesSlides/notesSlide6.xml"/><Relationship Id="rId9" Type="http://schemas.microsoft.com/office/2007/relationships/diagramDrawing" Target="../diagrams/drawing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slideLayout" Target="../slideLayouts/slideLayout2.xml"/><Relationship Id="rId7" Type="http://schemas.openxmlformats.org/officeDocument/2006/relationships/diagramQuickStyle" Target="../diagrams/quickStyle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3.png"/><Relationship Id="rId4" Type="http://schemas.openxmlformats.org/officeDocument/2006/relationships/notesSlide" Target="../notesSlides/notesSlide8.xml"/><Relationship Id="rId9" Type="http://schemas.microsoft.com/office/2007/relationships/diagramDrawing" Target="../diagrams/drawing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7.png"/><Relationship Id="rId5" Type="http://schemas.openxmlformats.org/officeDocument/2006/relationships/image" Target="../media/image30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7255" y="4876800"/>
            <a:ext cx="7543800" cy="688975"/>
          </a:xfrm>
        </p:spPr>
        <p:txBody>
          <a:bodyPr/>
          <a:lstStyle/>
          <a:p>
            <a:r>
              <a:rPr lang="en-US" sz="3600" dirty="0" smtClean="0">
                <a:solidFill>
                  <a:srgbClr val="C00000"/>
                </a:solidFill>
              </a:rPr>
              <a:t>Using the Lab Report Template Task 17</a:t>
            </a:r>
            <a:endParaRPr lang="en-US" sz="36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562600"/>
            <a:ext cx="6461760" cy="106680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Science Education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</a:t>
            </a:fld>
            <a:endParaRPr lang="en-US"/>
          </a:p>
        </p:txBody>
      </p:sp>
      <p:pic>
        <p:nvPicPr>
          <p:cNvPr id="8" name="Picture 2" descr="https://encrypted-tbn3.google.com/images?q=tbn:ANd9GcT-pkovVC7liV0CtQDBO4cjHbYGETZbAV6_Zrj_7arhfQspR9m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463" y="1600200"/>
            <a:ext cx="6019800" cy="3098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467600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083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86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i="1" dirty="0" smtClean="0">
                <a:effectLst>
                  <a:reflection blurRad="6350" stA="55000" endA="300" endPos="45500" dir="5400000" sy="-100000" algn="bl" rotWithShape="0"/>
                </a:effectLst>
              </a:rPr>
              <a:t>Incorporating Technology</a:t>
            </a:r>
            <a:endParaRPr lang="en-US" b="1" i="1" dirty="0"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10</a:t>
            </a:fld>
            <a:endParaRPr lang="en-US"/>
          </a:p>
        </p:txBody>
      </p:sp>
      <p:sp>
        <p:nvSpPr>
          <p:cNvPr id="4" name="Octagon 3"/>
          <p:cNvSpPr/>
          <p:nvPr/>
        </p:nvSpPr>
        <p:spPr>
          <a:xfrm>
            <a:off x="1066800" y="1828800"/>
            <a:ext cx="1676400" cy="1676400"/>
          </a:xfrm>
          <a:prstGeom prst="octagon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ctagon 10"/>
          <p:cNvSpPr/>
          <p:nvPr/>
        </p:nvSpPr>
        <p:spPr>
          <a:xfrm>
            <a:off x="5715000" y="4191000"/>
            <a:ext cx="1676400" cy="1676400"/>
          </a:xfrm>
          <a:prstGeom prst="octagon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ctagon 11"/>
          <p:cNvSpPr/>
          <p:nvPr/>
        </p:nvSpPr>
        <p:spPr>
          <a:xfrm>
            <a:off x="990600" y="4191000"/>
            <a:ext cx="1676400" cy="1676400"/>
          </a:xfrm>
          <a:prstGeom prst="octagon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000" dirty="0" smtClean="0">
              <a:solidFill>
                <a:schemeClr val="bg1"/>
              </a:solidFill>
            </a:endParaRPr>
          </a:p>
        </p:txBody>
      </p:sp>
      <p:sp>
        <p:nvSpPr>
          <p:cNvPr id="13" name="Octagon 12"/>
          <p:cNvSpPr/>
          <p:nvPr/>
        </p:nvSpPr>
        <p:spPr>
          <a:xfrm>
            <a:off x="4495800" y="3048000"/>
            <a:ext cx="1676400" cy="1676400"/>
          </a:xfrm>
          <a:prstGeom prst="octagon">
            <a:avLst/>
          </a:pr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ctagon 13"/>
          <p:cNvSpPr/>
          <p:nvPr/>
        </p:nvSpPr>
        <p:spPr>
          <a:xfrm>
            <a:off x="3330879" y="1828800"/>
            <a:ext cx="1676400" cy="1676400"/>
          </a:xfrm>
          <a:prstGeom prst="octagon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ctagon 14"/>
          <p:cNvSpPr/>
          <p:nvPr/>
        </p:nvSpPr>
        <p:spPr>
          <a:xfrm>
            <a:off x="2209800" y="3048000"/>
            <a:ext cx="1676400" cy="1676400"/>
          </a:xfrm>
          <a:prstGeom prst="octagon">
            <a:avLst/>
          </a:pr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ctagon 15"/>
          <p:cNvSpPr/>
          <p:nvPr/>
        </p:nvSpPr>
        <p:spPr>
          <a:xfrm>
            <a:off x="3388290" y="4267200"/>
            <a:ext cx="1676400" cy="1676400"/>
          </a:xfrm>
          <a:prstGeom prst="octagon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ctagon 16"/>
          <p:cNvSpPr/>
          <p:nvPr/>
        </p:nvSpPr>
        <p:spPr>
          <a:xfrm>
            <a:off x="5715000" y="1905000"/>
            <a:ext cx="1676400" cy="1676400"/>
          </a:xfrm>
          <a:prstGeom prst="octagon">
            <a:avLst/>
          </a:prstGeom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3"/>
          </a:lnRef>
          <a:fillRef idx="1002">
            <a:schemeClr val="dk1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80786" y="22098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Web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Quests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812076" y="2271355"/>
            <a:ext cx="14822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Lab 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Equipment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12076" y="4756666"/>
            <a:ext cx="14822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Video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43000" y="4602778"/>
            <a:ext cx="13569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Online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Databases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281797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787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73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7620000" cy="1143000"/>
          </a:xfr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en-US" i="1" dirty="0" smtClean="0"/>
              <a:t>Summary</a:t>
            </a:r>
            <a:endParaRPr lang="en-US" i="1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918302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11</a:t>
            </a:fld>
            <a:endParaRPr lang="en-US"/>
          </a:p>
        </p:txBody>
      </p:sp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0866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291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59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Science and LDC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Standards embedded in literacy strand</a:t>
            </a:r>
          </a:p>
          <a:p>
            <a:r>
              <a:rPr lang="en-US" dirty="0" smtClean="0"/>
              <a:t>Lab reports more familiar to science teachers than essays </a:t>
            </a:r>
          </a:p>
          <a:p>
            <a:r>
              <a:rPr lang="en-US" dirty="0" smtClean="0"/>
              <a:t>Still room for literacy skill development</a:t>
            </a:r>
          </a:p>
          <a:p>
            <a:r>
              <a:rPr lang="en-US" dirty="0" smtClean="0"/>
              <a:t>Enhance inquiry based learning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2</a:t>
            </a:fld>
            <a:endParaRPr lang="en-US"/>
          </a:p>
        </p:txBody>
      </p:sp>
      <p:pic>
        <p:nvPicPr>
          <p:cNvPr id="3074" name="Picture 2" descr="https://encrypted-tbn1.gstatic.com/images?q=tbn:ANd9GcScaVSDv1xCjiY34qLhLYqb3bPviKVFv_9VvrmMUDZ_mZUZghv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57400"/>
            <a:ext cx="3157917" cy="32004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25222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14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8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relaxedInset"/>
            <a:contourClr>
              <a:schemeClr val="dk1">
                <a:shade val="40000"/>
                <a:satMod val="15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Structuring the Module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657600" cy="6397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  <a:latin typeface="+mj-lt"/>
              </a:rPr>
              <a:t>Writer’s Notebooks</a:t>
            </a: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 report=informational writing with sci. method</a:t>
            </a:r>
          </a:p>
          <a:p>
            <a:r>
              <a:rPr lang="en-US" dirty="0" smtClean="0"/>
              <a:t>Background information</a:t>
            </a:r>
          </a:p>
          <a:p>
            <a:r>
              <a:rPr lang="en-US" dirty="0" smtClean="0"/>
              <a:t>Bridging skills crucial</a:t>
            </a:r>
          </a:p>
          <a:p>
            <a:r>
              <a:rPr lang="en-US" dirty="0" smtClean="0"/>
              <a:t>Task engagement still very important</a:t>
            </a:r>
          </a:p>
          <a:p>
            <a:r>
              <a:rPr lang="en-US" dirty="0" smtClean="0"/>
              <a:t>Module can span weeks of instruction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24000"/>
            <a:ext cx="3657600" cy="639762"/>
          </a:xfr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800" dirty="0" smtClean="0">
                <a:solidFill>
                  <a:schemeClr val="bg2"/>
                </a:solidFill>
                <a:latin typeface="+mj-lt"/>
              </a:rPr>
              <a:t>Organized Work</a:t>
            </a:r>
            <a:endParaRPr lang="en-US" sz="2800" dirty="0">
              <a:solidFill>
                <a:schemeClr val="bg2"/>
              </a:solidFill>
              <a:latin typeface="+mj-lt"/>
            </a:endParaRPr>
          </a:p>
        </p:txBody>
      </p:sp>
      <p:pic>
        <p:nvPicPr>
          <p:cNvPr id="8" name="Content Placeholder 7" descr="Building Bridges Writer's Notebook - Microsoft Word"/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46" t="21786" r="35560" b="7603"/>
          <a:stretch/>
        </p:blipFill>
        <p:spPr>
          <a:xfrm>
            <a:off x="4724400" y="2438400"/>
            <a:ext cx="3352800" cy="427770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3</a:t>
            </a:fld>
            <a:endParaRPr lang="en-US"/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81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18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relaxedInset"/>
            <a:contourClr>
              <a:schemeClr val="dk1">
                <a:shade val="40000"/>
                <a:satMod val="15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Structuring the Module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Part One: Background Info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Relevant content info.</a:t>
            </a:r>
          </a:p>
          <a:p>
            <a:r>
              <a:rPr lang="en-US" dirty="0" smtClean="0"/>
              <a:t>Variety of methods</a:t>
            </a:r>
          </a:p>
          <a:p>
            <a:r>
              <a:rPr lang="en-US" dirty="0" smtClean="0"/>
              <a:t>Web quests</a:t>
            </a:r>
          </a:p>
          <a:p>
            <a:r>
              <a:rPr lang="en-US" dirty="0" smtClean="0"/>
              <a:t>Worksheets</a:t>
            </a:r>
          </a:p>
          <a:p>
            <a:r>
              <a:rPr lang="en-US" dirty="0" smtClean="0"/>
              <a:t>Notes pages for discussions &amp; short lectures</a:t>
            </a:r>
          </a:p>
          <a:p>
            <a:r>
              <a:rPr lang="en-US" dirty="0" smtClean="0"/>
              <a:t>May be presented after experiment for inquiry lessons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11430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4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190750"/>
            <a:ext cx="1066800" cy="1429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2190750"/>
            <a:ext cx="1143000" cy="1437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02" r="11063"/>
          <a:stretch/>
        </p:blipFill>
        <p:spPr bwMode="auto">
          <a:xfrm>
            <a:off x="6629401" y="2198755"/>
            <a:ext cx="1111404" cy="1429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20482"/>
            <a:ext cx="1122721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58" r="12845"/>
          <a:stretch/>
        </p:blipFill>
        <p:spPr bwMode="auto">
          <a:xfrm>
            <a:off x="5550152" y="3628487"/>
            <a:ext cx="1079250" cy="1363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2093" y="3628487"/>
            <a:ext cx="1118711" cy="1366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973294"/>
            <a:ext cx="1130552" cy="1303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 r="9959"/>
          <a:stretch/>
        </p:blipFill>
        <p:spPr bwMode="auto">
          <a:xfrm>
            <a:off x="5550152" y="4992082"/>
            <a:ext cx="1114816" cy="12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4968" y="4995482"/>
            <a:ext cx="1075837" cy="128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7181448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314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0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Bridging activities</a:t>
            </a:r>
          </a:p>
          <a:p>
            <a:r>
              <a:rPr lang="en-US" dirty="0" smtClean="0"/>
              <a:t>Anticipated structure of report</a:t>
            </a:r>
          </a:p>
          <a:p>
            <a:r>
              <a:rPr lang="en-US" dirty="0" smtClean="0"/>
              <a:t>Report template</a:t>
            </a:r>
          </a:p>
          <a:p>
            <a:r>
              <a:rPr lang="en-US" dirty="0" smtClean="0"/>
              <a:t>Discuss style and formatting</a:t>
            </a:r>
          </a:p>
          <a:p>
            <a:r>
              <a:rPr lang="en-US" dirty="0" smtClean="0"/>
              <a:t>Group reports-space for idea collaboration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5800" y="5181600"/>
            <a:ext cx="3657600" cy="63976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i="1" dirty="0" smtClean="0"/>
              <a:t>If you don’t provide a structure, then students will invent one!</a:t>
            </a:r>
            <a:endParaRPr lang="en-US" i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5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relaxedInset"/>
            <a:contourClr>
              <a:schemeClr val="dk1">
                <a:shade val="40000"/>
                <a:satMod val="150000"/>
              </a:schemeClr>
            </a:contourClr>
          </a:sp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>
                <a:solidFill>
                  <a:schemeClr val="bg2"/>
                </a:solidFill>
              </a:rPr>
              <a:t>Structuring the Module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9" name="Text Placeholder 6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3657600" cy="727075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Transitioning to Writing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879941"/>
            <a:ext cx="2971800" cy="2169527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866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28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40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b="1" i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Bridge to Writing</a:t>
            </a:r>
            <a:endParaRPr lang="en-US" b="1" i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97561587"/>
              </p:ext>
            </p:extLst>
          </p:nvPr>
        </p:nvGraphicFramePr>
        <p:xfrm>
          <a:off x="20355" y="-304800"/>
          <a:ext cx="8305800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 descr="Building Bridges Writer's Notebook - Microsoft Word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94" t="22770" r="36027" b="12950"/>
          <a:stretch/>
        </p:blipFill>
        <p:spPr>
          <a:xfrm>
            <a:off x="152400" y="3548290"/>
            <a:ext cx="2438400" cy="2961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 descr="Building Bridges Writer's Notebook - Microsoft Word"/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78" t="21495" r="36577" b="18197"/>
          <a:stretch/>
        </p:blipFill>
        <p:spPr>
          <a:xfrm>
            <a:off x="2895600" y="3548290"/>
            <a:ext cx="2555310" cy="2961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 descr="Building Bridges Writer's Notebook - Microsoft Word"/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05" t="24046" r="36302" b="7594"/>
          <a:stretch/>
        </p:blipFill>
        <p:spPr>
          <a:xfrm>
            <a:off x="5791200" y="3548290"/>
            <a:ext cx="2298484" cy="29615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239000" y="609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261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81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1002">
            <a:schemeClr val="lt2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The Formal Lab Report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Make it </a:t>
            </a:r>
            <a:r>
              <a:rPr lang="en-US" dirty="0"/>
              <a:t>L</a:t>
            </a:r>
            <a:r>
              <a:rPr lang="en-US" dirty="0" smtClean="0"/>
              <a:t>ook Professional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Analogous to research publication</a:t>
            </a:r>
          </a:p>
          <a:p>
            <a:r>
              <a:rPr lang="en-US" dirty="0" smtClean="0"/>
              <a:t>Not just for honors</a:t>
            </a:r>
          </a:p>
          <a:p>
            <a:r>
              <a:rPr lang="en-US" dirty="0" smtClean="0"/>
              <a:t>APA or MLA format encourages structure (teacher choice)</a:t>
            </a:r>
          </a:p>
          <a:p>
            <a:r>
              <a:rPr lang="en-US" dirty="0" smtClean="0"/>
              <a:t>Provide template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1003">
            <a:schemeClr val="lt2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Guide Your Students!</a:t>
            </a:r>
            <a:endParaRPr lang="en-US" dirty="0"/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z="1800" smtClean="0"/>
              <a:t>7</a:t>
            </a:fld>
            <a:endParaRPr lang="en-US" sz="1800" dirty="0"/>
          </a:p>
        </p:txBody>
      </p:sp>
      <p:pic>
        <p:nvPicPr>
          <p:cNvPr id="11" name="Content Placeholder 10" descr="template for writing a formal lab report apa style [Compatibility Mode] - Microsoft Word"/>
          <p:cNvPicPr>
            <a:picLocks noGrp="1" noChangeAspect="1"/>
          </p:cNvPicPr>
          <p:nvPr>
            <p:ph sz="quarter" idx="4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0" t="21786" r="35561" b="8239"/>
          <a:stretch/>
        </p:blipFill>
        <p:spPr>
          <a:xfrm>
            <a:off x="4876800" y="2438400"/>
            <a:ext cx="3120739" cy="4038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152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24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7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Parts of a Formal Lab Report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28404436"/>
              </p:ext>
            </p:extLst>
          </p:nvPr>
        </p:nvGraphicFramePr>
        <p:xfrm>
          <a:off x="457200" y="1600200"/>
          <a:ext cx="76200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8</a:t>
            </a:fld>
            <a:endParaRPr lang="en-US"/>
          </a:p>
        </p:txBody>
      </p:sp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3914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56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16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l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US" dirty="0" smtClean="0"/>
              <a:t>Academic Integrity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Plagiarism=Illegal</a:t>
            </a:r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Stress importance of citations</a:t>
            </a:r>
          </a:p>
          <a:p>
            <a:r>
              <a:rPr lang="en-US" dirty="0" smtClean="0"/>
              <a:t>Even scientists “borrow” or add to research of others</a:t>
            </a:r>
          </a:p>
          <a:p>
            <a:r>
              <a:rPr lang="en-US" dirty="0" smtClean="0"/>
              <a:t>Keep it legal!</a:t>
            </a:r>
          </a:p>
          <a:p>
            <a:r>
              <a:rPr lang="en-US" dirty="0" smtClean="0"/>
              <a:t>References inclusive of websites-students forget</a:t>
            </a:r>
          </a:p>
          <a:p>
            <a:r>
              <a:rPr lang="en-US" dirty="0"/>
              <a:t>http://owl.english.purdue.edu/owl/section/2/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800" dirty="0" smtClean="0"/>
              <a:t>Not funny in real life!</a:t>
            </a:r>
            <a:endParaRPr lang="en-US" sz="28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8248D7-8227-418E-87AE-C794F893F80A}" type="slidenum">
              <a:rPr lang="en-US" smtClean="0"/>
              <a:t>9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14600"/>
            <a:ext cx="3505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010400" y="53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996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3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4174</TotalTime>
  <Words>291</Words>
  <Application>Microsoft Office PowerPoint</Application>
  <PresentationFormat>On-screen Show (4:3)</PresentationFormat>
  <Paragraphs>93</Paragraphs>
  <Slides>11</Slides>
  <Notes>11</Notes>
  <HiddenSlides>0</HiddenSlides>
  <MMClips>11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Adjacency</vt:lpstr>
      <vt:lpstr>Using the Lab Report Template Task 17</vt:lpstr>
      <vt:lpstr>Science and LDC</vt:lpstr>
      <vt:lpstr>Structuring the Module</vt:lpstr>
      <vt:lpstr>Structuring the Module</vt:lpstr>
      <vt:lpstr>Structuring the Module</vt:lpstr>
      <vt:lpstr>Bridge to Writing</vt:lpstr>
      <vt:lpstr>The Formal Lab Report</vt:lpstr>
      <vt:lpstr>Parts of a Formal Lab Report</vt:lpstr>
      <vt:lpstr>Academic Integrity</vt:lpstr>
      <vt:lpstr>Incorporating Technology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R-GroupSpace</dc:title>
  <dc:creator>Mary Jo Pittock</dc:creator>
  <cp:lastModifiedBy>Cathy Feldman</cp:lastModifiedBy>
  <cp:revision>122</cp:revision>
  <dcterms:created xsi:type="dcterms:W3CDTF">2012-08-31T01:34:20Z</dcterms:created>
  <dcterms:modified xsi:type="dcterms:W3CDTF">2013-01-30T04:24:54Z</dcterms:modified>
</cp:coreProperties>
</file>