
<file path=[Content_Types].xml><?xml version="1.0" encoding="utf-8"?>
<Types xmlns="http://schemas.openxmlformats.org/package/2006/content-types"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Default Extension="jpeg" ContentType="image/jpeg"/>
  <Default Extension="xml" ContentType="application/xml"/>
  <Default Extension="rels" ContentType="application/vnd.openxmlformats-package.relationships+xml"/>
  <Override PartName="/ppt/notesSlides/notesSlide3.xml" ContentType="application/vnd.openxmlformats-officedocument.presentationml.notesSlide+xml"/>
  <Default Extension="MP3" ContentType="audio/unknown"/>
  <Override PartName="/ppt/diagrams/data2.xml" ContentType="application/vnd.openxmlformats-officedocument.drawingml.diagramData+xml"/>
  <Override PartName="/ppt/tableStyles.xml" ContentType="application/vnd.openxmlformats-officedocument.presentationml.tableStyles+xml"/>
  <Override PartName="/ppt/diagrams/drawing2.xml" ContentType="application/vnd.ms-office.drawingml.diagramDrawing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diagrams/layout2.xml" ContentType="application/vnd.openxmlformats-officedocument.drawingml.diagram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quickStyle1.xml" ContentType="application/vnd.openxmlformats-officedocument.drawingml.diagramStyl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6.xml" ContentType="application/vnd.openxmlformats-officedocument.presentationml.notes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diagrams/colors1.xml" ContentType="application/vnd.openxmlformats-officedocument.drawingml.diagramColor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1.xml" ContentType="application/vnd.openxmlformats-officedocument.drawingml.diagram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notesSlides/notesSlide7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diagrams/quickStyle2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96" r:id="rId1"/>
  </p:sldMasterIdLst>
  <p:notesMasterIdLst>
    <p:notesMasterId r:id="rId9"/>
  </p:notesMasterIdLst>
  <p:sldIdLst>
    <p:sldId id="256" r:id="rId2"/>
    <p:sldId id="292" r:id="rId3"/>
    <p:sldId id="293" r:id="rId4"/>
    <p:sldId id="295" r:id="rId5"/>
    <p:sldId id="297" r:id="rId6"/>
    <p:sldId id="298" r:id="rId7"/>
    <p:sldId id="30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>
          <a:srgbClr val="FF0000"/>
        </p14:laserClr>
      </p:ext>
      <p:ext uri="{2FDB2607-1784-4EEB-B798-7EB5836EED8A}">
        <p14:showMediaCtrls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"/>
      </p:ext>
    </p:extLst>
  </p:showPr>
  <p:clrMru>
    <a:srgbClr val="A40013"/>
  </p:clrMru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588" autoAdjust="0"/>
    <p:restoredTop sz="99189" autoAdjust="0"/>
  </p:normalViewPr>
  <p:slideViewPr>
    <p:cSldViewPr>
      <p:cViewPr>
        <p:scale>
          <a:sx n="50" d="100"/>
          <a:sy n="50" d="100"/>
        </p:scale>
        <p:origin x="-4136" y="-2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BFB2B1-CBB5-4239-9264-6C96C62894C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A7BF9FE-D5F4-4C85-83A9-ED9040E36149}">
      <dgm:prSet phldrT="[Text]"/>
      <dgm:spPr>
        <a:solidFill>
          <a:srgbClr val="A40013"/>
        </a:solidFill>
      </dgm:spPr>
      <dgm:t>
        <a:bodyPr/>
        <a:lstStyle/>
        <a:p>
          <a:pPr marL="0" marR="0" lvl="1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smtClean="0"/>
            <a:t>Essential Question</a:t>
          </a:r>
        </a:p>
        <a:p>
          <a:pPr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DD52B2AC-5702-4767-BC2B-A30DB0DE61E1}" type="parTrans" cxnId="{3C30D4FC-0C4C-40C9-B7B2-19F69F9B87A5}">
      <dgm:prSet/>
      <dgm:spPr/>
      <dgm:t>
        <a:bodyPr/>
        <a:lstStyle/>
        <a:p>
          <a:endParaRPr lang="en-US"/>
        </a:p>
      </dgm:t>
    </dgm:pt>
    <dgm:pt modelId="{B3F2A3C3-F575-4E47-9536-1F0914981821}" type="sibTrans" cxnId="{3C30D4FC-0C4C-40C9-B7B2-19F69F9B87A5}">
      <dgm:prSet/>
      <dgm:spPr/>
      <dgm:t>
        <a:bodyPr/>
        <a:lstStyle/>
        <a:p>
          <a:endParaRPr lang="en-US"/>
        </a:p>
      </dgm:t>
    </dgm:pt>
    <dgm:pt modelId="{B1D33276-6B0E-48C3-B62E-557F5D12159B}">
      <dgm:prSet phldrT="[Text]"/>
      <dgm:spPr>
        <a:solidFill>
          <a:srgbClr val="A40013"/>
        </a:solidFill>
      </dgm:spPr>
      <dgm:t>
        <a:bodyPr/>
        <a:lstStyle/>
        <a:p>
          <a:pPr marL="0" marR="0" lvl="1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smtClean="0"/>
            <a:t>Multiple Read-Throughs </a:t>
          </a:r>
        </a:p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C6D67CEC-58FA-4A33-A69F-5B2777F0B29E}" type="parTrans" cxnId="{F588F7B9-CFA7-46B5-975E-7951B5E19028}">
      <dgm:prSet/>
      <dgm:spPr/>
      <dgm:t>
        <a:bodyPr/>
        <a:lstStyle/>
        <a:p>
          <a:endParaRPr lang="en-US"/>
        </a:p>
      </dgm:t>
    </dgm:pt>
    <dgm:pt modelId="{3D111DD9-DF45-4C6A-A29C-F8590B61B73F}" type="sibTrans" cxnId="{F588F7B9-CFA7-46B5-975E-7951B5E19028}">
      <dgm:prSet/>
      <dgm:spPr/>
      <dgm:t>
        <a:bodyPr/>
        <a:lstStyle/>
        <a:p>
          <a:endParaRPr lang="en-US"/>
        </a:p>
      </dgm:t>
    </dgm:pt>
    <dgm:pt modelId="{CCF6C782-171C-41F9-A6E5-435ED94425D8}">
      <dgm:prSet phldrT="[Text]"/>
      <dgm:spPr>
        <a:solidFill>
          <a:srgbClr val="A40013"/>
        </a:solidFill>
      </dgm:spPr>
      <dgm:t>
        <a:bodyPr/>
        <a:lstStyle/>
        <a:p>
          <a:pPr marL="0" marR="0" lvl="1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smtClean="0"/>
            <a:t>Text Dependent Questions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E4C0508C-7CE8-4CCF-9AA8-63B875FB6495}" type="parTrans" cxnId="{5F08A7EF-2D82-43F9-B43A-561D5AC8B4E0}">
      <dgm:prSet/>
      <dgm:spPr/>
      <dgm:t>
        <a:bodyPr/>
        <a:lstStyle/>
        <a:p>
          <a:endParaRPr lang="en-US"/>
        </a:p>
      </dgm:t>
    </dgm:pt>
    <dgm:pt modelId="{BE35BB68-8084-4FEB-9CBF-0139E6AA11FC}" type="sibTrans" cxnId="{5F08A7EF-2D82-43F9-B43A-561D5AC8B4E0}">
      <dgm:prSet/>
      <dgm:spPr/>
      <dgm:t>
        <a:bodyPr/>
        <a:lstStyle/>
        <a:p>
          <a:endParaRPr lang="en-US"/>
        </a:p>
      </dgm:t>
    </dgm:pt>
    <dgm:pt modelId="{6FEFB799-026D-4EF5-8E5A-2CD617E88E7A}" type="pres">
      <dgm:prSet presAssocID="{94BFB2B1-CBB5-4239-9264-6C96C62894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71CA400-7793-4498-B4B2-81C12974F744}" type="pres">
      <dgm:prSet presAssocID="{8A7BF9FE-D5F4-4C85-83A9-ED9040E36149}" presName="parentLin" presStyleCnt="0"/>
      <dgm:spPr/>
    </dgm:pt>
    <dgm:pt modelId="{8F171C37-28B4-4A9F-BFF8-6A6236A440B5}" type="pres">
      <dgm:prSet presAssocID="{8A7BF9FE-D5F4-4C85-83A9-ED9040E36149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6DFBF9E4-1C67-4511-901B-1AED7965E9E4}" type="pres">
      <dgm:prSet presAssocID="{8A7BF9FE-D5F4-4C85-83A9-ED9040E3614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D5B8B1-565A-4490-80B1-14F8EBB14D1E}" type="pres">
      <dgm:prSet presAssocID="{8A7BF9FE-D5F4-4C85-83A9-ED9040E36149}" presName="negativeSpace" presStyleCnt="0"/>
      <dgm:spPr/>
    </dgm:pt>
    <dgm:pt modelId="{B109C2EF-18E0-447B-B123-D3E5489D29AE}" type="pres">
      <dgm:prSet presAssocID="{8A7BF9FE-D5F4-4C85-83A9-ED9040E36149}" presName="childText" presStyleLbl="conFgAcc1" presStyleIdx="0" presStyleCnt="3">
        <dgm:presLayoutVars>
          <dgm:bulletEnabled val="1"/>
        </dgm:presLayoutVars>
      </dgm:prSet>
      <dgm:spPr/>
    </dgm:pt>
    <dgm:pt modelId="{C51CBD75-DDA8-4F6B-A7CC-7B8C67E1B686}" type="pres">
      <dgm:prSet presAssocID="{B3F2A3C3-F575-4E47-9536-1F0914981821}" presName="spaceBetweenRectangles" presStyleCnt="0"/>
      <dgm:spPr/>
    </dgm:pt>
    <dgm:pt modelId="{7020971A-CDEF-4212-856A-9FEFF0BDB195}" type="pres">
      <dgm:prSet presAssocID="{B1D33276-6B0E-48C3-B62E-557F5D12159B}" presName="parentLin" presStyleCnt="0"/>
      <dgm:spPr/>
    </dgm:pt>
    <dgm:pt modelId="{60C80C21-D802-49CA-8671-223793CDD612}" type="pres">
      <dgm:prSet presAssocID="{B1D33276-6B0E-48C3-B62E-557F5D12159B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9660DDE5-41CA-45EE-AF86-291B33266299}" type="pres">
      <dgm:prSet presAssocID="{B1D33276-6B0E-48C3-B62E-557F5D12159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3B9E1C-E3F1-4A23-960E-A3953F929D1C}" type="pres">
      <dgm:prSet presAssocID="{B1D33276-6B0E-48C3-B62E-557F5D12159B}" presName="negativeSpace" presStyleCnt="0"/>
      <dgm:spPr/>
    </dgm:pt>
    <dgm:pt modelId="{22454478-32D0-43A9-AB5A-EDBBEB17A501}" type="pres">
      <dgm:prSet presAssocID="{B1D33276-6B0E-48C3-B62E-557F5D12159B}" presName="childText" presStyleLbl="conFgAcc1" presStyleIdx="1" presStyleCnt="3" custLinFactY="-14410" custLinFactNeighborX="1563" custLinFactNeighborY="-100000">
        <dgm:presLayoutVars>
          <dgm:bulletEnabled val="1"/>
        </dgm:presLayoutVars>
      </dgm:prSet>
      <dgm:spPr/>
    </dgm:pt>
    <dgm:pt modelId="{062763F5-CB93-4068-A3D0-34F152A4BC87}" type="pres">
      <dgm:prSet presAssocID="{3D111DD9-DF45-4C6A-A29C-F8590B61B73F}" presName="spaceBetweenRectangles" presStyleCnt="0"/>
      <dgm:spPr/>
    </dgm:pt>
    <dgm:pt modelId="{2C3614CF-C333-438C-B4CD-BB18D74059C3}" type="pres">
      <dgm:prSet presAssocID="{CCF6C782-171C-41F9-A6E5-435ED94425D8}" presName="parentLin" presStyleCnt="0"/>
      <dgm:spPr/>
    </dgm:pt>
    <dgm:pt modelId="{BA67677E-E5E3-4AC7-8DF5-E07181C7B621}" type="pres">
      <dgm:prSet presAssocID="{CCF6C782-171C-41F9-A6E5-435ED94425D8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C83ED77C-90C7-428C-8D41-F0777A571C96}" type="pres">
      <dgm:prSet presAssocID="{CCF6C782-171C-41F9-A6E5-435ED94425D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51DF96-F76C-4385-AFD9-B5765966F0B3}" type="pres">
      <dgm:prSet presAssocID="{CCF6C782-171C-41F9-A6E5-435ED94425D8}" presName="negativeSpace" presStyleCnt="0"/>
      <dgm:spPr/>
    </dgm:pt>
    <dgm:pt modelId="{401C66AC-4FE0-49E2-A182-4D66951023F0}" type="pres">
      <dgm:prSet presAssocID="{CCF6C782-171C-41F9-A6E5-435ED94425D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A4FFD77-B428-4F84-88B1-541836FBD02F}" type="presOf" srcId="{B1D33276-6B0E-48C3-B62E-557F5D12159B}" destId="{9660DDE5-41CA-45EE-AF86-291B33266299}" srcOrd="1" destOrd="0" presId="urn:microsoft.com/office/officeart/2005/8/layout/list1"/>
    <dgm:cxn modelId="{F588F7B9-CFA7-46B5-975E-7951B5E19028}" srcId="{94BFB2B1-CBB5-4239-9264-6C96C62894CA}" destId="{B1D33276-6B0E-48C3-B62E-557F5D12159B}" srcOrd="1" destOrd="0" parTransId="{C6D67CEC-58FA-4A33-A69F-5B2777F0B29E}" sibTransId="{3D111DD9-DF45-4C6A-A29C-F8590B61B73F}"/>
    <dgm:cxn modelId="{C4930432-54BF-44F5-9D02-0FF025385806}" type="presOf" srcId="{CCF6C782-171C-41F9-A6E5-435ED94425D8}" destId="{BA67677E-E5E3-4AC7-8DF5-E07181C7B621}" srcOrd="0" destOrd="0" presId="urn:microsoft.com/office/officeart/2005/8/layout/list1"/>
    <dgm:cxn modelId="{E2C77F0D-1A42-4689-9D04-DA65683727B6}" type="presOf" srcId="{94BFB2B1-CBB5-4239-9264-6C96C62894CA}" destId="{6FEFB799-026D-4EF5-8E5A-2CD617E88E7A}" srcOrd="0" destOrd="0" presId="urn:microsoft.com/office/officeart/2005/8/layout/list1"/>
    <dgm:cxn modelId="{65EE7C68-31F8-4FFF-B862-C8171E4E4149}" type="presOf" srcId="{8A7BF9FE-D5F4-4C85-83A9-ED9040E36149}" destId="{6DFBF9E4-1C67-4511-901B-1AED7965E9E4}" srcOrd="1" destOrd="0" presId="urn:microsoft.com/office/officeart/2005/8/layout/list1"/>
    <dgm:cxn modelId="{20625FEB-64FC-4DAA-8BB5-4A20836A1523}" type="presOf" srcId="{B1D33276-6B0E-48C3-B62E-557F5D12159B}" destId="{60C80C21-D802-49CA-8671-223793CDD612}" srcOrd="0" destOrd="0" presId="urn:microsoft.com/office/officeart/2005/8/layout/list1"/>
    <dgm:cxn modelId="{77EBF69F-5782-48F7-B8CF-CBECDAF0192B}" type="presOf" srcId="{8A7BF9FE-D5F4-4C85-83A9-ED9040E36149}" destId="{8F171C37-28B4-4A9F-BFF8-6A6236A440B5}" srcOrd="0" destOrd="0" presId="urn:microsoft.com/office/officeart/2005/8/layout/list1"/>
    <dgm:cxn modelId="{3C30D4FC-0C4C-40C9-B7B2-19F69F9B87A5}" srcId="{94BFB2B1-CBB5-4239-9264-6C96C62894CA}" destId="{8A7BF9FE-D5F4-4C85-83A9-ED9040E36149}" srcOrd="0" destOrd="0" parTransId="{DD52B2AC-5702-4767-BC2B-A30DB0DE61E1}" sibTransId="{B3F2A3C3-F575-4E47-9536-1F0914981821}"/>
    <dgm:cxn modelId="{5F08A7EF-2D82-43F9-B43A-561D5AC8B4E0}" srcId="{94BFB2B1-CBB5-4239-9264-6C96C62894CA}" destId="{CCF6C782-171C-41F9-A6E5-435ED94425D8}" srcOrd="2" destOrd="0" parTransId="{E4C0508C-7CE8-4CCF-9AA8-63B875FB6495}" sibTransId="{BE35BB68-8084-4FEB-9CBF-0139E6AA11FC}"/>
    <dgm:cxn modelId="{48ECB453-616B-4643-8CEB-F7CC8463D872}" type="presOf" srcId="{CCF6C782-171C-41F9-A6E5-435ED94425D8}" destId="{C83ED77C-90C7-428C-8D41-F0777A571C96}" srcOrd="1" destOrd="0" presId="urn:microsoft.com/office/officeart/2005/8/layout/list1"/>
    <dgm:cxn modelId="{EC57CCE8-B41E-4F8E-866A-E0CB7ED0D3CE}" type="presParOf" srcId="{6FEFB799-026D-4EF5-8E5A-2CD617E88E7A}" destId="{B71CA400-7793-4498-B4B2-81C12974F744}" srcOrd="0" destOrd="0" presId="urn:microsoft.com/office/officeart/2005/8/layout/list1"/>
    <dgm:cxn modelId="{65CA1240-9136-42CB-9552-80F8685ED55B}" type="presParOf" srcId="{B71CA400-7793-4498-B4B2-81C12974F744}" destId="{8F171C37-28B4-4A9F-BFF8-6A6236A440B5}" srcOrd="0" destOrd="0" presId="urn:microsoft.com/office/officeart/2005/8/layout/list1"/>
    <dgm:cxn modelId="{2FC3D4C1-EDB0-4DCF-A6CE-E0C5BF2640A3}" type="presParOf" srcId="{B71CA400-7793-4498-B4B2-81C12974F744}" destId="{6DFBF9E4-1C67-4511-901B-1AED7965E9E4}" srcOrd="1" destOrd="0" presId="urn:microsoft.com/office/officeart/2005/8/layout/list1"/>
    <dgm:cxn modelId="{22302AC4-982E-4B26-BE14-5E34E1EC9BF4}" type="presParOf" srcId="{6FEFB799-026D-4EF5-8E5A-2CD617E88E7A}" destId="{9CD5B8B1-565A-4490-80B1-14F8EBB14D1E}" srcOrd="1" destOrd="0" presId="urn:microsoft.com/office/officeart/2005/8/layout/list1"/>
    <dgm:cxn modelId="{70C4A3DE-8F5A-41C9-876D-4CABE8F651CE}" type="presParOf" srcId="{6FEFB799-026D-4EF5-8E5A-2CD617E88E7A}" destId="{B109C2EF-18E0-447B-B123-D3E5489D29AE}" srcOrd="2" destOrd="0" presId="urn:microsoft.com/office/officeart/2005/8/layout/list1"/>
    <dgm:cxn modelId="{078C512E-9B4E-46F7-8BE7-46BE3F20819B}" type="presParOf" srcId="{6FEFB799-026D-4EF5-8E5A-2CD617E88E7A}" destId="{C51CBD75-DDA8-4F6B-A7CC-7B8C67E1B686}" srcOrd="3" destOrd="0" presId="urn:microsoft.com/office/officeart/2005/8/layout/list1"/>
    <dgm:cxn modelId="{63E4799D-866E-4364-B7D2-D7E1A481DECF}" type="presParOf" srcId="{6FEFB799-026D-4EF5-8E5A-2CD617E88E7A}" destId="{7020971A-CDEF-4212-856A-9FEFF0BDB195}" srcOrd="4" destOrd="0" presId="urn:microsoft.com/office/officeart/2005/8/layout/list1"/>
    <dgm:cxn modelId="{048BBAF8-93B1-416C-9E1D-CC746EFBA2EC}" type="presParOf" srcId="{7020971A-CDEF-4212-856A-9FEFF0BDB195}" destId="{60C80C21-D802-49CA-8671-223793CDD612}" srcOrd="0" destOrd="0" presId="urn:microsoft.com/office/officeart/2005/8/layout/list1"/>
    <dgm:cxn modelId="{37FE6D53-1E19-45B4-B1D1-64EB1D607ADD}" type="presParOf" srcId="{7020971A-CDEF-4212-856A-9FEFF0BDB195}" destId="{9660DDE5-41CA-45EE-AF86-291B33266299}" srcOrd="1" destOrd="0" presId="urn:microsoft.com/office/officeart/2005/8/layout/list1"/>
    <dgm:cxn modelId="{397E75D1-7105-49DA-834C-D98F1AB29171}" type="presParOf" srcId="{6FEFB799-026D-4EF5-8E5A-2CD617E88E7A}" destId="{FC3B9E1C-E3F1-4A23-960E-A3953F929D1C}" srcOrd="5" destOrd="0" presId="urn:microsoft.com/office/officeart/2005/8/layout/list1"/>
    <dgm:cxn modelId="{8376E2A8-AF6C-43A1-B4F4-BB76D915C156}" type="presParOf" srcId="{6FEFB799-026D-4EF5-8E5A-2CD617E88E7A}" destId="{22454478-32D0-43A9-AB5A-EDBBEB17A501}" srcOrd="6" destOrd="0" presId="urn:microsoft.com/office/officeart/2005/8/layout/list1"/>
    <dgm:cxn modelId="{7E3FBA9B-789E-4A2C-B579-9EB8EAF6FD7C}" type="presParOf" srcId="{6FEFB799-026D-4EF5-8E5A-2CD617E88E7A}" destId="{062763F5-CB93-4068-A3D0-34F152A4BC87}" srcOrd="7" destOrd="0" presId="urn:microsoft.com/office/officeart/2005/8/layout/list1"/>
    <dgm:cxn modelId="{0A8430B5-2F87-4B32-A31C-70866F7DE217}" type="presParOf" srcId="{6FEFB799-026D-4EF5-8E5A-2CD617E88E7A}" destId="{2C3614CF-C333-438C-B4CD-BB18D74059C3}" srcOrd="8" destOrd="0" presId="urn:microsoft.com/office/officeart/2005/8/layout/list1"/>
    <dgm:cxn modelId="{067ACAFF-3441-4CE9-85D9-1FEF498188E5}" type="presParOf" srcId="{2C3614CF-C333-438C-B4CD-BB18D74059C3}" destId="{BA67677E-E5E3-4AC7-8DF5-E07181C7B621}" srcOrd="0" destOrd="0" presId="urn:microsoft.com/office/officeart/2005/8/layout/list1"/>
    <dgm:cxn modelId="{9BA8298F-F33B-4D92-BF1F-2BC054ADA863}" type="presParOf" srcId="{2C3614CF-C333-438C-B4CD-BB18D74059C3}" destId="{C83ED77C-90C7-428C-8D41-F0777A571C96}" srcOrd="1" destOrd="0" presId="urn:microsoft.com/office/officeart/2005/8/layout/list1"/>
    <dgm:cxn modelId="{66462C7A-9433-4269-9270-589F9B706F13}" type="presParOf" srcId="{6FEFB799-026D-4EF5-8E5A-2CD617E88E7A}" destId="{2F51DF96-F76C-4385-AFD9-B5765966F0B3}" srcOrd="9" destOrd="0" presId="urn:microsoft.com/office/officeart/2005/8/layout/list1"/>
    <dgm:cxn modelId="{EA88865C-89EE-4083-9B94-50F5123B810F}" type="presParOf" srcId="{6FEFB799-026D-4EF5-8E5A-2CD617E88E7A}" destId="{401C66AC-4FE0-49E2-A182-4D66951023F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B3DC7B-20B3-4ED1-9486-EA02F7386E6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2B572C6-545A-4DD7-88FE-F729795E02C4}">
      <dgm:prSet phldrT="[Text]"/>
      <dgm:spPr>
        <a:solidFill>
          <a:srgbClr val="A40013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smtClean="0"/>
            <a:t>Authentic student work</a:t>
          </a:r>
        </a:p>
        <a:p>
          <a:pPr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4896351E-238C-49E5-BAA5-BAEF21975E3D}" type="parTrans" cxnId="{281A7B79-E2EF-4CF1-BD94-49210D7F3E34}">
      <dgm:prSet/>
      <dgm:spPr/>
      <dgm:t>
        <a:bodyPr/>
        <a:lstStyle/>
        <a:p>
          <a:endParaRPr lang="en-US"/>
        </a:p>
      </dgm:t>
    </dgm:pt>
    <dgm:pt modelId="{22BF412E-866B-4A86-8CF7-2B7FB0B8030D}" type="sibTrans" cxnId="{281A7B79-E2EF-4CF1-BD94-49210D7F3E34}">
      <dgm:prSet/>
      <dgm:spPr/>
      <dgm:t>
        <a:bodyPr/>
        <a:lstStyle/>
        <a:p>
          <a:endParaRPr lang="en-US"/>
        </a:p>
      </dgm:t>
    </dgm:pt>
    <dgm:pt modelId="{01ED09B2-AC7B-47A4-906A-4976AA5A2E0B}">
      <dgm:prSet phldrT="[Text]"/>
      <dgm:spPr>
        <a:solidFill>
          <a:srgbClr val="A40013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smtClean="0"/>
            <a:t>Content-based exit slip</a:t>
          </a:r>
        </a:p>
        <a:p>
          <a:pPr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884B263D-528A-42E3-82A5-DB764874CE6F}" type="parTrans" cxnId="{F9869538-8265-4FD2-AAD8-5B14A5C84D80}">
      <dgm:prSet/>
      <dgm:spPr/>
      <dgm:t>
        <a:bodyPr/>
        <a:lstStyle/>
        <a:p>
          <a:endParaRPr lang="en-US"/>
        </a:p>
      </dgm:t>
    </dgm:pt>
    <dgm:pt modelId="{6EC740EE-397B-4C7B-8ABA-7DB215FCF184}" type="sibTrans" cxnId="{F9869538-8265-4FD2-AAD8-5B14A5C84D80}">
      <dgm:prSet/>
      <dgm:spPr/>
      <dgm:t>
        <a:bodyPr/>
        <a:lstStyle/>
        <a:p>
          <a:endParaRPr lang="en-US"/>
        </a:p>
      </dgm:t>
    </dgm:pt>
    <dgm:pt modelId="{8AC9DEEC-8C08-41B0-BE96-26E781855616}">
      <dgm:prSet phldrT="[Text]"/>
      <dgm:spPr>
        <a:solidFill>
          <a:srgbClr val="A40013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smtClean="0"/>
            <a:t>Self-reflection exit slip</a:t>
          </a:r>
        </a:p>
        <a:p>
          <a:pPr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7DC5D016-D01D-4A91-8ECB-73B616CAD404}" type="parTrans" cxnId="{63BA7A32-33DF-4C84-86ED-BAA6CE06D848}">
      <dgm:prSet/>
      <dgm:spPr/>
      <dgm:t>
        <a:bodyPr/>
        <a:lstStyle/>
        <a:p>
          <a:endParaRPr lang="en-US"/>
        </a:p>
      </dgm:t>
    </dgm:pt>
    <dgm:pt modelId="{24B45536-CC9A-4D66-83BE-577AE4E9A73D}" type="sibTrans" cxnId="{63BA7A32-33DF-4C84-86ED-BAA6CE06D848}">
      <dgm:prSet/>
      <dgm:spPr/>
      <dgm:t>
        <a:bodyPr/>
        <a:lstStyle/>
        <a:p>
          <a:endParaRPr lang="en-US"/>
        </a:p>
      </dgm:t>
    </dgm:pt>
    <dgm:pt modelId="{20256304-9BDB-46B6-9ED8-07EDA416CDD3}" type="pres">
      <dgm:prSet presAssocID="{57B3DC7B-20B3-4ED1-9486-EA02F7386E6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F2AE8DB-95C4-4F1E-886F-4216D7888F49}" type="pres">
      <dgm:prSet presAssocID="{42B572C6-545A-4DD7-88FE-F729795E02C4}" presName="parentLin" presStyleCnt="0"/>
      <dgm:spPr/>
    </dgm:pt>
    <dgm:pt modelId="{9759A278-6644-4F3D-8514-A385A4DB69D9}" type="pres">
      <dgm:prSet presAssocID="{42B572C6-545A-4DD7-88FE-F729795E02C4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1FE645B3-3E0E-4C45-9E32-ACB0BF754C2C}" type="pres">
      <dgm:prSet presAssocID="{42B572C6-545A-4DD7-88FE-F729795E02C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622543-8170-4F43-86FD-48DB08860C46}" type="pres">
      <dgm:prSet presAssocID="{42B572C6-545A-4DD7-88FE-F729795E02C4}" presName="negativeSpace" presStyleCnt="0"/>
      <dgm:spPr/>
    </dgm:pt>
    <dgm:pt modelId="{A66A9ACD-FC88-4FA5-ABC6-BC97159BBC73}" type="pres">
      <dgm:prSet presAssocID="{42B572C6-545A-4DD7-88FE-F729795E02C4}" presName="childText" presStyleLbl="conFgAcc1" presStyleIdx="0" presStyleCnt="3">
        <dgm:presLayoutVars>
          <dgm:bulletEnabled val="1"/>
        </dgm:presLayoutVars>
      </dgm:prSet>
      <dgm:spPr/>
    </dgm:pt>
    <dgm:pt modelId="{C52DEE58-966D-4156-AFF3-2C434D041FE7}" type="pres">
      <dgm:prSet presAssocID="{22BF412E-866B-4A86-8CF7-2B7FB0B8030D}" presName="spaceBetweenRectangles" presStyleCnt="0"/>
      <dgm:spPr/>
    </dgm:pt>
    <dgm:pt modelId="{9089254F-8116-4893-9B6B-9DD19D4C1EA9}" type="pres">
      <dgm:prSet presAssocID="{01ED09B2-AC7B-47A4-906A-4976AA5A2E0B}" presName="parentLin" presStyleCnt="0"/>
      <dgm:spPr/>
    </dgm:pt>
    <dgm:pt modelId="{145BD5E5-5AC4-489A-A6FB-71F4BB0C5D15}" type="pres">
      <dgm:prSet presAssocID="{01ED09B2-AC7B-47A4-906A-4976AA5A2E0B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3C49C44F-92A2-4601-898F-EBB552635759}" type="pres">
      <dgm:prSet presAssocID="{01ED09B2-AC7B-47A4-906A-4976AA5A2E0B}" presName="parentText" presStyleLbl="node1" presStyleIdx="1" presStyleCnt="3" custLinFactNeighborY="384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1FE0A5-DDBA-4D44-A2B2-823833C167A2}" type="pres">
      <dgm:prSet presAssocID="{01ED09B2-AC7B-47A4-906A-4976AA5A2E0B}" presName="negativeSpace" presStyleCnt="0"/>
      <dgm:spPr/>
    </dgm:pt>
    <dgm:pt modelId="{22AC22F6-3D2F-4143-B8B4-04ACE3877FF7}" type="pres">
      <dgm:prSet presAssocID="{01ED09B2-AC7B-47A4-906A-4976AA5A2E0B}" presName="childText" presStyleLbl="conFgAcc1" presStyleIdx="1" presStyleCnt="3">
        <dgm:presLayoutVars>
          <dgm:bulletEnabled val="1"/>
        </dgm:presLayoutVars>
      </dgm:prSet>
      <dgm:spPr/>
    </dgm:pt>
    <dgm:pt modelId="{EC4AE02E-A2D6-4AD8-BF25-0D799D27086E}" type="pres">
      <dgm:prSet presAssocID="{6EC740EE-397B-4C7B-8ABA-7DB215FCF184}" presName="spaceBetweenRectangles" presStyleCnt="0"/>
      <dgm:spPr/>
    </dgm:pt>
    <dgm:pt modelId="{B6573CEA-A35C-4DF2-B21A-5613C98F1A71}" type="pres">
      <dgm:prSet presAssocID="{8AC9DEEC-8C08-41B0-BE96-26E781855616}" presName="parentLin" presStyleCnt="0"/>
      <dgm:spPr/>
    </dgm:pt>
    <dgm:pt modelId="{DBED8D8C-FF10-480B-B72C-8C12EE6C1238}" type="pres">
      <dgm:prSet presAssocID="{8AC9DEEC-8C08-41B0-BE96-26E781855616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F27E45CB-6A39-46EA-BD1E-41795F149E15}" type="pres">
      <dgm:prSet presAssocID="{8AC9DEEC-8C08-41B0-BE96-26E78185561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66D8E2-4081-43A6-A5E2-DE463F9F1F47}" type="pres">
      <dgm:prSet presAssocID="{8AC9DEEC-8C08-41B0-BE96-26E781855616}" presName="negativeSpace" presStyleCnt="0"/>
      <dgm:spPr/>
    </dgm:pt>
    <dgm:pt modelId="{27426AA5-1C47-4ADE-B45D-2E7C7B0EB4E0}" type="pres">
      <dgm:prSet presAssocID="{8AC9DEEC-8C08-41B0-BE96-26E781855616}" presName="childText" presStyleLbl="conFgAcc1" presStyleIdx="2" presStyleCnt="3" custLinFactNeighborX="6250" custLinFactNeighborY="2489">
        <dgm:presLayoutVars>
          <dgm:bulletEnabled val="1"/>
        </dgm:presLayoutVars>
      </dgm:prSet>
      <dgm:spPr/>
    </dgm:pt>
  </dgm:ptLst>
  <dgm:cxnLst>
    <dgm:cxn modelId="{0D6EB238-1194-452B-AEE6-C5ED1B72BCAC}" type="presOf" srcId="{01ED09B2-AC7B-47A4-906A-4976AA5A2E0B}" destId="{3C49C44F-92A2-4601-898F-EBB552635759}" srcOrd="1" destOrd="0" presId="urn:microsoft.com/office/officeart/2005/8/layout/list1"/>
    <dgm:cxn modelId="{7F09A3F3-CDE8-46AC-84C5-D103B7ACEC81}" type="presOf" srcId="{8AC9DEEC-8C08-41B0-BE96-26E781855616}" destId="{F27E45CB-6A39-46EA-BD1E-41795F149E15}" srcOrd="1" destOrd="0" presId="urn:microsoft.com/office/officeart/2005/8/layout/list1"/>
    <dgm:cxn modelId="{63BA7A32-33DF-4C84-86ED-BAA6CE06D848}" srcId="{57B3DC7B-20B3-4ED1-9486-EA02F7386E67}" destId="{8AC9DEEC-8C08-41B0-BE96-26E781855616}" srcOrd="2" destOrd="0" parTransId="{7DC5D016-D01D-4A91-8ECB-73B616CAD404}" sibTransId="{24B45536-CC9A-4D66-83BE-577AE4E9A73D}"/>
    <dgm:cxn modelId="{4C5E02C8-FE78-4510-A644-30DE8C45B9A9}" type="presOf" srcId="{42B572C6-545A-4DD7-88FE-F729795E02C4}" destId="{1FE645B3-3E0E-4C45-9E32-ACB0BF754C2C}" srcOrd="1" destOrd="0" presId="urn:microsoft.com/office/officeart/2005/8/layout/list1"/>
    <dgm:cxn modelId="{1B6F08B2-9E85-4C5A-92B8-4AF7526374BD}" type="presOf" srcId="{01ED09B2-AC7B-47A4-906A-4976AA5A2E0B}" destId="{145BD5E5-5AC4-489A-A6FB-71F4BB0C5D15}" srcOrd="0" destOrd="0" presId="urn:microsoft.com/office/officeart/2005/8/layout/list1"/>
    <dgm:cxn modelId="{C547CE8A-5A7F-44D4-8564-36D09E82AAB8}" type="presOf" srcId="{57B3DC7B-20B3-4ED1-9486-EA02F7386E67}" destId="{20256304-9BDB-46B6-9ED8-07EDA416CDD3}" srcOrd="0" destOrd="0" presId="urn:microsoft.com/office/officeart/2005/8/layout/list1"/>
    <dgm:cxn modelId="{AFA78D6E-B61A-4C43-B01A-A54DE79BE7F7}" type="presOf" srcId="{42B572C6-545A-4DD7-88FE-F729795E02C4}" destId="{9759A278-6644-4F3D-8514-A385A4DB69D9}" srcOrd="0" destOrd="0" presId="urn:microsoft.com/office/officeart/2005/8/layout/list1"/>
    <dgm:cxn modelId="{F9869538-8265-4FD2-AAD8-5B14A5C84D80}" srcId="{57B3DC7B-20B3-4ED1-9486-EA02F7386E67}" destId="{01ED09B2-AC7B-47A4-906A-4976AA5A2E0B}" srcOrd="1" destOrd="0" parTransId="{884B263D-528A-42E3-82A5-DB764874CE6F}" sibTransId="{6EC740EE-397B-4C7B-8ABA-7DB215FCF184}"/>
    <dgm:cxn modelId="{8705DA21-D3BB-4C9E-9188-FBC18005AC91}" type="presOf" srcId="{8AC9DEEC-8C08-41B0-BE96-26E781855616}" destId="{DBED8D8C-FF10-480B-B72C-8C12EE6C1238}" srcOrd="0" destOrd="0" presId="urn:microsoft.com/office/officeart/2005/8/layout/list1"/>
    <dgm:cxn modelId="{281A7B79-E2EF-4CF1-BD94-49210D7F3E34}" srcId="{57B3DC7B-20B3-4ED1-9486-EA02F7386E67}" destId="{42B572C6-545A-4DD7-88FE-F729795E02C4}" srcOrd="0" destOrd="0" parTransId="{4896351E-238C-49E5-BAA5-BAEF21975E3D}" sibTransId="{22BF412E-866B-4A86-8CF7-2B7FB0B8030D}"/>
    <dgm:cxn modelId="{BAD983BC-9CCF-47DF-9666-4C2DE14BAEBF}" type="presParOf" srcId="{20256304-9BDB-46B6-9ED8-07EDA416CDD3}" destId="{AF2AE8DB-95C4-4F1E-886F-4216D7888F49}" srcOrd="0" destOrd="0" presId="urn:microsoft.com/office/officeart/2005/8/layout/list1"/>
    <dgm:cxn modelId="{02298509-A5CC-405E-B99D-8B32B0B9D2AF}" type="presParOf" srcId="{AF2AE8DB-95C4-4F1E-886F-4216D7888F49}" destId="{9759A278-6644-4F3D-8514-A385A4DB69D9}" srcOrd="0" destOrd="0" presId="urn:microsoft.com/office/officeart/2005/8/layout/list1"/>
    <dgm:cxn modelId="{448453C9-9105-4E59-8EBB-26C1A9E85C32}" type="presParOf" srcId="{AF2AE8DB-95C4-4F1E-886F-4216D7888F49}" destId="{1FE645B3-3E0E-4C45-9E32-ACB0BF754C2C}" srcOrd="1" destOrd="0" presId="urn:microsoft.com/office/officeart/2005/8/layout/list1"/>
    <dgm:cxn modelId="{E75CCBCC-A31F-4E08-A42C-79EA7E6682D4}" type="presParOf" srcId="{20256304-9BDB-46B6-9ED8-07EDA416CDD3}" destId="{C1622543-8170-4F43-86FD-48DB08860C46}" srcOrd="1" destOrd="0" presId="urn:microsoft.com/office/officeart/2005/8/layout/list1"/>
    <dgm:cxn modelId="{4BA5699D-CAAB-4A87-A4A1-B62A3F58A121}" type="presParOf" srcId="{20256304-9BDB-46B6-9ED8-07EDA416CDD3}" destId="{A66A9ACD-FC88-4FA5-ABC6-BC97159BBC73}" srcOrd="2" destOrd="0" presId="urn:microsoft.com/office/officeart/2005/8/layout/list1"/>
    <dgm:cxn modelId="{A134261B-CE7E-416A-B7CA-F403839E02BC}" type="presParOf" srcId="{20256304-9BDB-46B6-9ED8-07EDA416CDD3}" destId="{C52DEE58-966D-4156-AFF3-2C434D041FE7}" srcOrd="3" destOrd="0" presId="urn:microsoft.com/office/officeart/2005/8/layout/list1"/>
    <dgm:cxn modelId="{E991870B-208F-4411-8393-1935E415E60E}" type="presParOf" srcId="{20256304-9BDB-46B6-9ED8-07EDA416CDD3}" destId="{9089254F-8116-4893-9B6B-9DD19D4C1EA9}" srcOrd="4" destOrd="0" presId="urn:microsoft.com/office/officeart/2005/8/layout/list1"/>
    <dgm:cxn modelId="{3C140B5D-3999-4002-AD76-372A16BFBABC}" type="presParOf" srcId="{9089254F-8116-4893-9B6B-9DD19D4C1EA9}" destId="{145BD5E5-5AC4-489A-A6FB-71F4BB0C5D15}" srcOrd="0" destOrd="0" presId="urn:microsoft.com/office/officeart/2005/8/layout/list1"/>
    <dgm:cxn modelId="{4586D20B-31DE-432D-9830-9E84DA43B2C9}" type="presParOf" srcId="{9089254F-8116-4893-9B6B-9DD19D4C1EA9}" destId="{3C49C44F-92A2-4601-898F-EBB552635759}" srcOrd="1" destOrd="0" presId="urn:microsoft.com/office/officeart/2005/8/layout/list1"/>
    <dgm:cxn modelId="{A494B207-A9F3-48C5-BB53-84091FF34702}" type="presParOf" srcId="{20256304-9BDB-46B6-9ED8-07EDA416CDD3}" destId="{9C1FE0A5-DDBA-4D44-A2B2-823833C167A2}" srcOrd="5" destOrd="0" presId="urn:microsoft.com/office/officeart/2005/8/layout/list1"/>
    <dgm:cxn modelId="{8DA8419A-4E5F-4062-9969-30205CF6A058}" type="presParOf" srcId="{20256304-9BDB-46B6-9ED8-07EDA416CDD3}" destId="{22AC22F6-3D2F-4143-B8B4-04ACE3877FF7}" srcOrd="6" destOrd="0" presId="urn:microsoft.com/office/officeart/2005/8/layout/list1"/>
    <dgm:cxn modelId="{689738E1-A81B-441E-A805-02C1C843E755}" type="presParOf" srcId="{20256304-9BDB-46B6-9ED8-07EDA416CDD3}" destId="{EC4AE02E-A2D6-4AD8-BF25-0D799D27086E}" srcOrd="7" destOrd="0" presId="urn:microsoft.com/office/officeart/2005/8/layout/list1"/>
    <dgm:cxn modelId="{70C772A3-7E47-45AB-89DE-817341E09442}" type="presParOf" srcId="{20256304-9BDB-46B6-9ED8-07EDA416CDD3}" destId="{B6573CEA-A35C-4DF2-B21A-5613C98F1A71}" srcOrd="8" destOrd="0" presId="urn:microsoft.com/office/officeart/2005/8/layout/list1"/>
    <dgm:cxn modelId="{D1BF7EEF-4F98-4721-BD0F-E185C7CD8367}" type="presParOf" srcId="{B6573CEA-A35C-4DF2-B21A-5613C98F1A71}" destId="{DBED8D8C-FF10-480B-B72C-8C12EE6C1238}" srcOrd="0" destOrd="0" presId="urn:microsoft.com/office/officeart/2005/8/layout/list1"/>
    <dgm:cxn modelId="{AE8C16F6-443A-4E8E-A7C1-2CFF13DA2626}" type="presParOf" srcId="{B6573CEA-A35C-4DF2-B21A-5613C98F1A71}" destId="{F27E45CB-6A39-46EA-BD1E-41795F149E15}" srcOrd="1" destOrd="0" presId="urn:microsoft.com/office/officeart/2005/8/layout/list1"/>
    <dgm:cxn modelId="{4851FE4A-27C6-426D-9DD9-94F362C838E5}" type="presParOf" srcId="{20256304-9BDB-46B6-9ED8-07EDA416CDD3}" destId="{7A66D8E2-4081-43A6-A5E2-DE463F9F1F47}" srcOrd="9" destOrd="0" presId="urn:microsoft.com/office/officeart/2005/8/layout/list1"/>
    <dgm:cxn modelId="{68D632F8-D3F2-4296-ABFC-4E14AECC59C8}" type="presParOf" srcId="{20256304-9BDB-46B6-9ED8-07EDA416CDD3}" destId="{27426AA5-1C47-4ADE-B45D-2E7C7B0EB4E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109C2EF-18E0-447B-B123-D3E5489D29AE}">
      <dsp:nvSpPr>
        <dsp:cNvPr id="0" name=""/>
        <dsp:cNvSpPr/>
      </dsp:nvSpPr>
      <dsp:spPr>
        <a:xfrm>
          <a:off x="0" y="1029571"/>
          <a:ext cx="48768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FBF9E4-1C67-4511-901B-1AED7965E9E4}">
      <dsp:nvSpPr>
        <dsp:cNvPr id="0" name=""/>
        <dsp:cNvSpPr/>
      </dsp:nvSpPr>
      <dsp:spPr>
        <a:xfrm>
          <a:off x="243840" y="704851"/>
          <a:ext cx="3413760" cy="649440"/>
        </a:xfrm>
        <a:prstGeom prst="roundRect">
          <a:avLst/>
        </a:prstGeom>
        <a:solidFill>
          <a:srgbClr val="A4001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032" tIns="0" rIns="129032" bIns="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200" kern="1200" dirty="0" smtClean="0"/>
            <a:t>Essential Question</a:t>
          </a:r>
        </a:p>
        <a:p>
          <a:pPr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 dirty="0"/>
        </a:p>
      </dsp:txBody>
      <dsp:txXfrm>
        <a:off x="243840" y="704851"/>
        <a:ext cx="3413760" cy="649440"/>
      </dsp:txXfrm>
    </dsp:sp>
    <dsp:sp modelId="{22454478-32D0-43A9-AB5A-EDBBEB17A501}">
      <dsp:nvSpPr>
        <dsp:cNvPr id="0" name=""/>
        <dsp:cNvSpPr/>
      </dsp:nvSpPr>
      <dsp:spPr>
        <a:xfrm>
          <a:off x="0" y="1828802"/>
          <a:ext cx="48768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60DDE5-41CA-45EE-AF86-291B33266299}">
      <dsp:nvSpPr>
        <dsp:cNvPr id="0" name=""/>
        <dsp:cNvSpPr/>
      </dsp:nvSpPr>
      <dsp:spPr>
        <a:xfrm>
          <a:off x="243840" y="1702771"/>
          <a:ext cx="3413760" cy="649440"/>
        </a:xfrm>
        <a:prstGeom prst="roundRect">
          <a:avLst/>
        </a:prstGeom>
        <a:solidFill>
          <a:srgbClr val="A4001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032" tIns="0" rIns="129032" bIns="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200" kern="1200" dirty="0" smtClean="0"/>
            <a:t>Multiple Read-Throughs </a:t>
          </a:r>
        </a:p>
        <a:p>
          <a:pPr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 dirty="0"/>
        </a:p>
      </dsp:txBody>
      <dsp:txXfrm>
        <a:off x="243840" y="1702771"/>
        <a:ext cx="3413760" cy="649440"/>
      </dsp:txXfrm>
    </dsp:sp>
    <dsp:sp modelId="{401C66AC-4FE0-49E2-A182-4D66951023F0}">
      <dsp:nvSpPr>
        <dsp:cNvPr id="0" name=""/>
        <dsp:cNvSpPr/>
      </dsp:nvSpPr>
      <dsp:spPr>
        <a:xfrm>
          <a:off x="0" y="3025411"/>
          <a:ext cx="487680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3ED77C-90C7-428C-8D41-F0777A571C96}">
      <dsp:nvSpPr>
        <dsp:cNvPr id="0" name=""/>
        <dsp:cNvSpPr/>
      </dsp:nvSpPr>
      <dsp:spPr>
        <a:xfrm>
          <a:off x="243840" y="2700691"/>
          <a:ext cx="3413760" cy="649440"/>
        </a:xfrm>
        <a:prstGeom prst="roundRect">
          <a:avLst/>
        </a:prstGeom>
        <a:solidFill>
          <a:srgbClr val="A4001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032" tIns="0" rIns="129032" bIns="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200" kern="1200" dirty="0" smtClean="0"/>
            <a:t>Text Dependent Questions</a:t>
          </a:r>
        </a:p>
        <a:p>
          <a:pPr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 dirty="0"/>
        </a:p>
      </dsp:txBody>
      <dsp:txXfrm>
        <a:off x="243840" y="2700691"/>
        <a:ext cx="3413760" cy="6494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6A9ACD-FC88-4FA5-ABC6-BC97159BBC73}">
      <dsp:nvSpPr>
        <dsp:cNvPr id="0" name=""/>
        <dsp:cNvSpPr/>
      </dsp:nvSpPr>
      <dsp:spPr>
        <a:xfrm>
          <a:off x="0" y="399419"/>
          <a:ext cx="5029199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E645B3-3E0E-4C45-9E32-ACB0BF754C2C}">
      <dsp:nvSpPr>
        <dsp:cNvPr id="0" name=""/>
        <dsp:cNvSpPr/>
      </dsp:nvSpPr>
      <dsp:spPr>
        <a:xfrm>
          <a:off x="251460" y="15659"/>
          <a:ext cx="3520440" cy="767520"/>
        </a:xfrm>
        <a:prstGeom prst="roundRect">
          <a:avLst/>
        </a:prstGeom>
        <a:solidFill>
          <a:srgbClr val="A4001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064" tIns="0" rIns="133064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600" kern="1200" dirty="0" smtClean="0"/>
            <a:t>Authentic student work</a:t>
          </a:r>
        </a:p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 dirty="0"/>
        </a:p>
      </dsp:txBody>
      <dsp:txXfrm>
        <a:off x="251460" y="15659"/>
        <a:ext cx="3520440" cy="767520"/>
      </dsp:txXfrm>
    </dsp:sp>
    <dsp:sp modelId="{22AC22F6-3D2F-4143-B8B4-04ACE3877FF7}">
      <dsp:nvSpPr>
        <dsp:cNvPr id="0" name=""/>
        <dsp:cNvSpPr/>
      </dsp:nvSpPr>
      <dsp:spPr>
        <a:xfrm>
          <a:off x="0" y="1578779"/>
          <a:ext cx="5029199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49C44F-92A2-4601-898F-EBB552635759}">
      <dsp:nvSpPr>
        <dsp:cNvPr id="0" name=""/>
        <dsp:cNvSpPr/>
      </dsp:nvSpPr>
      <dsp:spPr>
        <a:xfrm>
          <a:off x="251460" y="1224523"/>
          <a:ext cx="3520440" cy="767520"/>
        </a:xfrm>
        <a:prstGeom prst="roundRect">
          <a:avLst/>
        </a:prstGeom>
        <a:solidFill>
          <a:srgbClr val="A4001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064" tIns="0" rIns="133064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600" kern="1200" dirty="0" smtClean="0"/>
            <a:t>Content-based exit slip</a:t>
          </a:r>
        </a:p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 dirty="0"/>
        </a:p>
      </dsp:txBody>
      <dsp:txXfrm>
        <a:off x="251460" y="1224523"/>
        <a:ext cx="3520440" cy="767520"/>
      </dsp:txXfrm>
    </dsp:sp>
    <dsp:sp modelId="{27426AA5-1C47-4ADE-B45D-2E7C7B0EB4E0}">
      <dsp:nvSpPr>
        <dsp:cNvPr id="0" name=""/>
        <dsp:cNvSpPr/>
      </dsp:nvSpPr>
      <dsp:spPr>
        <a:xfrm>
          <a:off x="0" y="2767691"/>
          <a:ext cx="5029199" cy="655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7E45CB-6A39-46EA-BD1E-41795F149E15}">
      <dsp:nvSpPr>
        <dsp:cNvPr id="0" name=""/>
        <dsp:cNvSpPr/>
      </dsp:nvSpPr>
      <dsp:spPr>
        <a:xfrm>
          <a:off x="251460" y="2374380"/>
          <a:ext cx="3520440" cy="767520"/>
        </a:xfrm>
        <a:prstGeom prst="roundRect">
          <a:avLst/>
        </a:prstGeom>
        <a:solidFill>
          <a:srgbClr val="A4001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064" tIns="0" rIns="133064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600" kern="1200" dirty="0" smtClean="0"/>
            <a:t>Self-reflection exit slip</a:t>
          </a:r>
        </a:p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 dirty="0"/>
        </a:p>
      </dsp:txBody>
      <dsp:txXfrm>
        <a:off x="251460" y="2374380"/>
        <a:ext cx="3520440" cy="7675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DA5794-7521-4AF1-BD9B-F2F2B5C413EC}" type="datetimeFigureOut">
              <a:rPr lang="en-US" smtClean="0"/>
              <a:pPr/>
              <a:t>5/17/13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5B782D-B778-4726-AD2F-FB242AB83F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96898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B782D-B778-4726-AD2F-FB242AB83FAD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46944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B782D-B778-4726-AD2F-FB242AB83FA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B782D-B778-4726-AD2F-FB242AB83FA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7187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B782D-B778-4726-AD2F-FB242AB83FAD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B782D-B778-4726-AD2F-FB242AB83FA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B782D-B778-4726-AD2F-FB242AB83FAD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B782D-B778-4726-AD2F-FB242AB83FAD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0AFFD-C1B5-404F-8EBF-B3D2425D1415}" type="datetime1">
              <a:rPr lang="en-US" smtClean="0"/>
              <a:pPr/>
              <a:t>5/17/13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79DF8-9CD7-44B4-AEC7-A42086EC9CB8}" type="datetime1">
              <a:rPr lang="en-US" smtClean="0"/>
              <a:pPr/>
              <a:t>5/17/13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81CD7-587E-4128-825F-90BB309D7C00}" type="datetime1">
              <a:rPr lang="en-US" smtClean="0"/>
              <a:pPr/>
              <a:t>5/17/13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785EF-8B6E-4317-85C0-612AD9DCF6AC}" type="datetime1">
              <a:rPr lang="en-US" smtClean="0"/>
              <a:pPr/>
              <a:t>5/17/13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024E8-FD05-49A3-9AEE-823961A580EF}" type="datetime1">
              <a:rPr lang="en-US" smtClean="0"/>
              <a:pPr/>
              <a:t>5/17/13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3C38D-D68A-4C51-AFE1-57859BD8A8FD}" type="datetime1">
              <a:rPr lang="en-US" smtClean="0"/>
              <a:pPr/>
              <a:t>5/17/13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6A046-62CD-4FC5-A6B5-B3BDD6A58CFF}" type="datetime1">
              <a:rPr lang="en-US" smtClean="0"/>
              <a:pPr/>
              <a:t>5/17/13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7CDEF-8D82-4BA8-AB9A-696511E5C058}" type="datetime1">
              <a:rPr lang="en-US" smtClean="0"/>
              <a:pPr/>
              <a:t>5/17/13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8F969-2E6F-4962-9B85-C5A51EC1612D}" type="datetime1">
              <a:rPr lang="en-US" smtClean="0"/>
              <a:pPr/>
              <a:t>5/17/13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D6776-A987-4A3B-A2BC-165DD05FACFE}" type="datetime1">
              <a:rPr lang="en-US" smtClean="0"/>
              <a:pPr/>
              <a:t>5/17/13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B858F-F42A-4118-B195-47F75F873EF5}" type="datetime1">
              <a:rPr lang="en-US" smtClean="0"/>
              <a:pPr/>
              <a:t>5/17/13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08248D7-8227-418E-87AE-C794F893F8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8BC10AB-5441-4473-B327-E6D14AB260DD}" type="datetime1">
              <a:rPr lang="en-US" smtClean="0"/>
              <a:pPr/>
              <a:t>5/17/13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Relationship Id="rId5" Type="http://schemas.openxmlformats.org/officeDocument/2006/relationships/image" Target="../media/image2.jpeg"/><Relationship Id="rId6" Type="http://schemas.microsoft.com/office/2007/relationships/media" Target="../media/media1.MP3"/><Relationship Id="rId7" Type="http://schemas.openxmlformats.org/officeDocument/2006/relationships/image" Target="../media/image3.png"/><Relationship Id="rId1" Type="http://schemas.openxmlformats.org/officeDocument/2006/relationships/tags" Target="../tags/tag1.xml"/><Relationship Id="rId2" Type="http://schemas.openxmlformats.org/officeDocument/2006/relationships/audio" Target="../media/media1.MP3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diagramData" Target="../diagrams/data1.xml"/><Relationship Id="rId5" Type="http://schemas.openxmlformats.org/officeDocument/2006/relationships/diagramLayout" Target="../diagrams/layout1.xml"/><Relationship Id="rId6" Type="http://schemas.openxmlformats.org/officeDocument/2006/relationships/diagramQuickStyle" Target="../diagrams/quickStyle1.xml"/><Relationship Id="rId7" Type="http://schemas.openxmlformats.org/officeDocument/2006/relationships/diagramColors" Target="../diagrams/colors1.xml"/><Relationship Id="rId8" Type="http://schemas.microsoft.com/office/2007/relationships/diagramDrawing" Target="../diagrams/drawing1.xml"/><Relationship Id="rId9" Type="http://schemas.microsoft.com/office/2007/relationships/media" Target="../media/media2.MP3"/><Relationship Id="rId10" Type="http://schemas.openxmlformats.org/officeDocument/2006/relationships/image" Target="../media/image3.png"/><Relationship Id="rId1" Type="http://schemas.openxmlformats.org/officeDocument/2006/relationships/audio" Target="../media/media2.MP3"/><Relationship Id="rId2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microsoft.com/office/2007/relationships/media" Target="../media/media3.MP3"/><Relationship Id="rId7" Type="http://schemas.openxmlformats.org/officeDocument/2006/relationships/image" Target="../media/image3.png"/><Relationship Id="rId1" Type="http://schemas.openxmlformats.org/officeDocument/2006/relationships/audio" Target="../media/media3.MP3"/><Relationship Id="rId2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microsoft.com/office/2007/relationships/media" Target="../media/media4.MP3"/><Relationship Id="rId5" Type="http://schemas.openxmlformats.org/officeDocument/2006/relationships/image" Target="../media/image3.png"/><Relationship Id="rId6" Type="http://schemas.openxmlformats.org/officeDocument/2006/relationships/image" Target="../media/image6.jpeg"/><Relationship Id="rId1" Type="http://schemas.openxmlformats.org/officeDocument/2006/relationships/audio" Target="../media/media4.MP3"/><Relationship Id="rId2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microsoft.com/office/2007/relationships/media" Target="../media/media5.MP3"/><Relationship Id="rId5" Type="http://schemas.openxmlformats.org/officeDocument/2006/relationships/image" Target="../media/image3.png"/><Relationship Id="rId6" Type="http://schemas.openxmlformats.org/officeDocument/2006/relationships/hyperlink" Target="http://www.clipartof.com/portfolio/leoblanchette/illustration/red-man-using-a-magnifying-glass-to-examine-the-facts-in-the-daily-newspaper-23139.html" TargetMode="External"/><Relationship Id="rId7" Type="http://schemas.openxmlformats.org/officeDocument/2006/relationships/image" Target="../media/image7.jpeg"/><Relationship Id="rId1" Type="http://schemas.openxmlformats.org/officeDocument/2006/relationships/audio" Target="../media/media5.MP3"/><Relationship Id="rId2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microsoft.com/office/2007/relationships/media" Target="../media/media6.MP3"/><Relationship Id="rId5" Type="http://schemas.openxmlformats.org/officeDocument/2006/relationships/image" Target="../media/image3.png"/><Relationship Id="rId1" Type="http://schemas.openxmlformats.org/officeDocument/2006/relationships/audio" Target="../media/media6.MP3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microsoft.com/office/2007/relationships/media" Target="../media/media7.MP3"/><Relationship Id="rId5" Type="http://schemas.openxmlformats.org/officeDocument/2006/relationships/image" Target="../media/image3.png"/><Relationship Id="rId6" Type="http://schemas.openxmlformats.org/officeDocument/2006/relationships/image" Target="../media/image8.jpeg"/><Relationship Id="rId7" Type="http://schemas.openxmlformats.org/officeDocument/2006/relationships/diagramData" Target="../diagrams/data2.xml"/><Relationship Id="rId8" Type="http://schemas.openxmlformats.org/officeDocument/2006/relationships/diagramLayout" Target="../diagrams/layout2.xml"/><Relationship Id="rId9" Type="http://schemas.openxmlformats.org/officeDocument/2006/relationships/diagramQuickStyle" Target="../diagrams/quickStyle2.xml"/><Relationship Id="rId10" Type="http://schemas.openxmlformats.org/officeDocument/2006/relationships/diagramColors" Target="../diagrams/colors2.xml"/><Relationship Id="rId11" Type="http://schemas.microsoft.com/office/2007/relationships/diagramDrawing" Target="../diagrams/drawing2.xml"/><Relationship Id="rId1" Type="http://schemas.openxmlformats.org/officeDocument/2006/relationships/audio" Target="../media/media7.MP3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5029200"/>
            <a:ext cx="7467600" cy="1447800"/>
          </a:xfrm>
        </p:spPr>
        <p:txBody>
          <a:bodyPr/>
          <a:lstStyle/>
          <a:p>
            <a:r>
              <a:rPr lang="en-US" sz="4000" dirty="0" smtClean="0"/>
              <a:t>Reading and Understanding</a:t>
            </a:r>
            <a:br>
              <a:rPr lang="en-US" sz="4000" dirty="0" smtClean="0"/>
            </a:br>
            <a:r>
              <a:rPr lang="en-US" sz="4000" dirty="0" smtClean="0"/>
              <a:t> Complex Text  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562600"/>
            <a:ext cx="6461760" cy="1066800"/>
          </a:xfrm>
        </p:spPr>
        <p:txBody>
          <a:bodyPr/>
          <a:lstStyle/>
          <a:p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8" name="Picture 2" descr="https://encrypted-tbn3.google.com/images?q=tbn:ANd9GcT-pkovVC7liV0CtQDBO4cjHbYGETZbAV6_Zrj_7arhfQspR9m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2600"/>
            <a:ext cx="6019800" cy="309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130113_00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34400" y="1524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603083350"/>
      </p:ext>
    </p:extLst>
  </p:cSld>
  <p:clrMapOvr>
    <a:masterClrMapping/>
  </p:clrMapOvr>
  <p:transition advTm="1509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A40013"/>
                </a:solidFill>
              </a:rPr>
              <a:t>Planning… </a:t>
            </a:r>
            <a:endParaRPr lang="en-US" b="1" dirty="0">
              <a:solidFill>
                <a:srgbClr val="A4001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536192"/>
            <a:ext cx="5638800" cy="4590288"/>
          </a:xfrm>
        </p:spPr>
        <p:txBody>
          <a:bodyPr>
            <a:normAutofit/>
          </a:bodyPr>
          <a:lstStyle/>
          <a:p>
            <a:r>
              <a:rPr lang="en-US" dirty="0" smtClean="0"/>
              <a:t>Careful planning is critical.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 smtClean="0"/>
              <a:t>Three strategies to increase students’ ability to access complex text:</a:t>
            </a:r>
          </a:p>
          <a:p>
            <a:pPr marL="11430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01870199"/>
              </p:ext>
            </p:extLst>
          </p:nvPr>
        </p:nvGraphicFramePr>
        <p:xfrm>
          <a:off x="2209800" y="3276600"/>
          <a:ext cx="4876800" cy="4284663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130113_00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34400" y="228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2391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A40013"/>
                </a:solidFill>
              </a:rPr>
              <a:t>Planning…</a:t>
            </a:r>
            <a:endParaRPr lang="en-US" b="1" dirty="0">
              <a:solidFill>
                <a:srgbClr val="A4001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371600"/>
            <a:ext cx="3657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Identify the objectives for the lesson.</a:t>
            </a:r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 smtClean="0"/>
              <a:t>The Essential Question frames the purpose for the reading.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6" name="Picture 2" descr="http://toolkit.smallbiz.nsw.gov.au/media/useruploads/images/Marketing_Ch1_Pt3_Marketing_Objectiv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838200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oceanbluevideo.com/wp-content/uploads/2011/06/bigstock_Doubtful_D_Man_69968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267200"/>
            <a:ext cx="2299297" cy="195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own Arrow 5"/>
          <p:cNvSpPr/>
          <p:nvPr/>
        </p:nvSpPr>
        <p:spPr>
          <a:xfrm>
            <a:off x="5983785" y="2514600"/>
            <a:ext cx="457200" cy="1524000"/>
          </a:xfrm>
          <a:prstGeom prst="downArrow">
            <a:avLst/>
          </a:prstGeom>
          <a:ln>
            <a:solidFill>
              <a:srgbClr val="A400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130113_003.MP3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1"/>
            <p:extLst>
              <p:ext uri="{DAA4B4D4-6D71-4841-9C94-3DE7FCFB9230}">
                <p14:medi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23406" y="228600"/>
            <a:ext cx="609600" cy="609600"/>
          </a:xfrm>
        </p:spPr>
      </p:pic>
    </p:spTree>
  </p:cSld>
  <p:clrMapOvr>
    <a:masterClrMapping/>
  </p:clrMapOvr>
  <p:transition advTm="269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7696200" cy="830784"/>
          </a:xfrm>
        </p:spPr>
        <p:txBody>
          <a:bodyPr/>
          <a:lstStyle/>
          <a:p>
            <a:r>
              <a:rPr lang="en-US" sz="3600" b="1" dirty="0" smtClean="0">
                <a:solidFill>
                  <a:srgbClr val="A40013"/>
                </a:solidFill>
              </a:rPr>
              <a:t>Multiple Readings </a:t>
            </a:r>
            <a:br>
              <a:rPr lang="en-US" sz="3600" b="1" dirty="0" smtClean="0">
                <a:solidFill>
                  <a:srgbClr val="A40013"/>
                </a:solidFill>
              </a:rPr>
            </a:br>
            <a:r>
              <a:rPr lang="en-US" sz="3600" b="1" dirty="0">
                <a:solidFill>
                  <a:srgbClr val="A40013"/>
                </a:solidFill>
              </a:rPr>
              <a:t> </a:t>
            </a:r>
            <a:r>
              <a:rPr lang="en-US" sz="3600" b="1" dirty="0" smtClean="0">
                <a:solidFill>
                  <a:srgbClr val="A40013"/>
                </a:solidFill>
              </a:rPr>
              <a:t>      and Text-Dependent Questions</a:t>
            </a:r>
            <a:endParaRPr lang="en-US" sz="3600" b="1" dirty="0">
              <a:solidFill>
                <a:srgbClr val="A40013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3657600" cy="4590288"/>
          </a:xfrm>
        </p:spPr>
        <p:txBody>
          <a:bodyPr>
            <a:normAutofit/>
          </a:bodyPr>
          <a:lstStyle/>
          <a:p>
            <a:r>
              <a:rPr lang="en-US" b="1" dirty="0" smtClean="0"/>
              <a:t>First reading of text </a:t>
            </a:r>
          </a:p>
          <a:p>
            <a:pPr lvl="1"/>
            <a:r>
              <a:rPr lang="en-US" dirty="0" smtClean="0"/>
              <a:t>Gather a general understanding </a:t>
            </a:r>
          </a:p>
          <a:p>
            <a:pPr marL="411480" lvl="1" indent="0">
              <a:buNone/>
            </a:pPr>
            <a:endParaRPr lang="en-US" dirty="0" smtClean="0"/>
          </a:p>
          <a:p>
            <a:r>
              <a:rPr lang="en-US" b="1" dirty="0" smtClean="0"/>
              <a:t>Multiple readings</a:t>
            </a:r>
          </a:p>
          <a:p>
            <a:pPr lvl="1"/>
            <a:r>
              <a:rPr lang="en-US" dirty="0" smtClean="0"/>
              <a:t>Read through various methods</a:t>
            </a:r>
          </a:p>
          <a:p>
            <a:pPr lvl="1"/>
            <a:r>
              <a:rPr lang="en-US" dirty="0" smtClean="0"/>
              <a:t>Use text-dependent questions </a:t>
            </a:r>
            <a:r>
              <a:rPr lang="en-US" dirty="0"/>
              <a:t>to </a:t>
            </a:r>
            <a:r>
              <a:rPr lang="en-US" dirty="0" smtClean="0"/>
              <a:t>deepen comprehension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" name="130113_004.MP3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1"/>
            <p:extLst>
              <p:ext uri="{DAA4B4D4-6D71-4841-9C94-3DE7FCFB9230}">
                <p14:medi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58200" y="228600"/>
            <a:ext cx="685800" cy="685800"/>
          </a:xfrm>
        </p:spPr>
      </p:pic>
      <p:pic>
        <p:nvPicPr>
          <p:cNvPr id="2052" name="Picture 4" descr="http://www.imageenvision.com/150/37777-clip-art-graphic-of-a-yellow-guy-character-reading-a-book-by-jester-art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274627"/>
            <a:ext cx="2667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78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3819"/>
            <a:ext cx="8378190" cy="762545"/>
          </a:xfrm>
        </p:spPr>
        <p:txBody>
          <a:bodyPr/>
          <a:lstStyle/>
          <a:p>
            <a:r>
              <a:rPr lang="en-US" b="1" dirty="0" smtClean="0">
                <a:solidFill>
                  <a:srgbClr val="A40013"/>
                </a:solidFill>
              </a:rPr>
              <a:t>Multiple Readings</a:t>
            </a:r>
            <a:endParaRPr lang="en-US" b="1" dirty="0">
              <a:solidFill>
                <a:srgbClr val="A4001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34663"/>
            <a:ext cx="3657600" cy="4590288"/>
          </a:xfrm>
        </p:spPr>
        <p:txBody>
          <a:bodyPr>
            <a:noAutofit/>
          </a:bodyPr>
          <a:lstStyle/>
          <a:p>
            <a:r>
              <a:rPr lang="en-US" sz="2500" dirty="0" smtClean="0"/>
              <a:t>Provides opportunity to master the objective</a:t>
            </a:r>
          </a:p>
          <a:p>
            <a:r>
              <a:rPr lang="en-US" sz="2500" dirty="0" smtClean="0"/>
              <a:t>Allows for rereading of entire text or targeted sections</a:t>
            </a:r>
          </a:p>
          <a:p>
            <a:r>
              <a:rPr lang="en-US" sz="2500" dirty="0" smtClean="0"/>
              <a:t>Exposes students to a series of </a:t>
            </a:r>
            <a:r>
              <a:rPr lang="en-US" sz="2500" dirty="0"/>
              <a:t>text dependent, </a:t>
            </a:r>
            <a:r>
              <a:rPr lang="en-US" sz="2500" dirty="0" err="1"/>
              <a:t>scaffolded</a:t>
            </a:r>
            <a:r>
              <a:rPr lang="en-US" sz="2500" dirty="0"/>
              <a:t> </a:t>
            </a:r>
            <a:r>
              <a:rPr lang="en-US" sz="2500" dirty="0" smtClean="0"/>
              <a:t>questions </a:t>
            </a:r>
          </a:p>
          <a:p>
            <a:r>
              <a:rPr lang="en-US" sz="2500" dirty="0" smtClean="0"/>
              <a:t>Guides to successful response to the essential question</a:t>
            </a:r>
            <a:endParaRPr lang="en-US" sz="25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130113_006.MP3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1"/>
            <p:extLst>
              <p:ext uri="{DAA4B4D4-6D71-4841-9C94-3DE7FCFB9230}">
                <p14:medi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152400"/>
            <a:ext cx="609600" cy="609600"/>
          </a:xfrm>
        </p:spPr>
      </p:pic>
      <p:pic>
        <p:nvPicPr>
          <p:cNvPr id="3074" name="Picture 2" descr="Clipart Illustration Of A Red Man Using A Magnifying Glass To Examine The Facts In The Daily Newspaper by Leo Blanchette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752600"/>
            <a:ext cx="3428998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648200" y="5111087"/>
            <a:ext cx="31242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6464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" y="274638"/>
            <a:ext cx="8980226" cy="1143000"/>
          </a:xfrm>
        </p:spPr>
        <p:txBody>
          <a:bodyPr>
            <a:normAutofit/>
          </a:bodyPr>
          <a:lstStyle/>
          <a:p>
            <a:r>
              <a:rPr lang="en-US" sz="3800" b="1" dirty="0" smtClean="0">
                <a:solidFill>
                  <a:srgbClr val="A40013"/>
                </a:solidFill>
              </a:rPr>
              <a:t>Examples of Text-Dependent Questions </a:t>
            </a:r>
            <a:endParaRPr lang="en-US" sz="3800" b="1" dirty="0">
              <a:solidFill>
                <a:srgbClr val="A40013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304800" y="1219200"/>
            <a:ext cx="7848600" cy="4800600"/>
          </a:xfrm>
        </p:spPr>
        <p:txBody>
          <a:bodyPr>
            <a:normAutofit/>
          </a:bodyPr>
          <a:lstStyle/>
          <a:p>
            <a:r>
              <a:rPr lang="en-US" b="1" dirty="0" smtClean="0"/>
              <a:t>Essential Question: </a:t>
            </a:r>
            <a:r>
              <a:rPr lang="en-US" i="1" dirty="0" smtClean="0"/>
              <a:t>What warning does Jackson give readers in her short story “The Lottery” about the dangers of tradition? How does she use symbolism to convey this theme?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88075" y="2514600"/>
            <a:ext cx="7086600" cy="3970318"/>
          </a:xfrm>
          <a:prstGeom prst="rect">
            <a:avLst/>
          </a:prstGeom>
          <a:noFill/>
          <a:ln>
            <a:solidFill>
              <a:srgbClr val="A40013"/>
            </a:solidFill>
          </a:ln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Text-Dependent Questions</a:t>
            </a:r>
            <a:r>
              <a:rPr lang="en-US" b="1" i="1" dirty="0"/>
              <a:t>:</a:t>
            </a:r>
          </a:p>
          <a:p>
            <a:pPr marL="811530" lvl="1" indent="-514350">
              <a:buFont typeface="+mj-lt"/>
              <a:buAutoNum type="arabicPeriod"/>
            </a:pPr>
            <a:r>
              <a:rPr lang="en-US" i="1" dirty="0"/>
              <a:t>What is the setting of the </a:t>
            </a:r>
            <a:r>
              <a:rPr lang="en-US" i="1" dirty="0" smtClean="0"/>
              <a:t>story?  What </a:t>
            </a:r>
            <a:r>
              <a:rPr lang="en-US" i="1" dirty="0"/>
              <a:t>mood does the setting convey?</a:t>
            </a:r>
          </a:p>
          <a:p>
            <a:pPr marL="811530" lvl="1" indent="-514350">
              <a:buFont typeface="+mj-lt"/>
              <a:buAutoNum type="arabicPeriod"/>
            </a:pPr>
            <a:r>
              <a:rPr lang="en-US" i="1" dirty="0"/>
              <a:t>What inferences can you make about the lottery based on the story’s mood?</a:t>
            </a:r>
          </a:p>
          <a:p>
            <a:pPr marL="811530" lvl="1" indent="-514350">
              <a:buFont typeface="+mj-lt"/>
              <a:buAutoNum type="arabicPeriod"/>
            </a:pPr>
            <a:r>
              <a:rPr lang="en-US" i="1" dirty="0"/>
              <a:t>What do the characters say and do in regards to the lottery?</a:t>
            </a:r>
          </a:p>
          <a:p>
            <a:pPr marL="811530" lvl="1" indent="-514350">
              <a:buFont typeface="+mj-lt"/>
              <a:buAutoNum type="arabicPeriod"/>
            </a:pPr>
            <a:r>
              <a:rPr lang="en-US" i="1" dirty="0"/>
              <a:t>What can you infer they feel about the lottery based on their words and actions?</a:t>
            </a:r>
          </a:p>
          <a:p>
            <a:pPr marL="811530" lvl="1" indent="-514350">
              <a:buFont typeface="+mj-lt"/>
              <a:buAutoNum type="arabicPeriod"/>
            </a:pPr>
            <a:r>
              <a:rPr lang="en-US" i="1" dirty="0"/>
              <a:t>What inferences can you make about the lottery based on the characters’ words and actions?</a:t>
            </a:r>
          </a:p>
          <a:p>
            <a:pPr marL="811530" lvl="1" indent="-514350">
              <a:buFont typeface="+mj-lt"/>
              <a:buAutoNum type="arabicPeriod"/>
            </a:pPr>
            <a:r>
              <a:rPr lang="en-US" i="1" dirty="0"/>
              <a:t>Why is the story’s ending surprising? In what ways is it ironic? In what ways is it predictable?</a:t>
            </a:r>
          </a:p>
          <a:p>
            <a:pPr marL="811530" lvl="1" indent="-514350">
              <a:buFont typeface="+mj-lt"/>
              <a:buAutoNum type="arabicPeriod"/>
            </a:pPr>
            <a:r>
              <a:rPr lang="en-US" i="1" dirty="0"/>
              <a:t>What message </a:t>
            </a:r>
            <a:r>
              <a:rPr lang="en-US" i="1" dirty="0" smtClean="0"/>
              <a:t>does Jackson convey </a:t>
            </a:r>
            <a:r>
              <a:rPr lang="en-US" i="1" dirty="0"/>
              <a:t>about </a:t>
            </a:r>
            <a:r>
              <a:rPr lang="en-US" i="1" dirty="0" smtClean="0"/>
              <a:t>tradition</a:t>
            </a:r>
            <a:r>
              <a:rPr lang="en-US" i="1" dirty="0"/>
              <a:t>?</a:t>
            </a:r>
          </a:p>
          <a:p>
            <a:pPr marL="811530" lvl="1" indent="-514350">
              <a:buFont typeface="+mj-lt"/>
              <a:buAutoNum type="arabicPeriod"/>
            </a:pPr>
            <a:r>
              <a:rPr lang="en-US" i="1" dirty="0"/>
              <a:t>What symbols </a:t>
            </a:r>
            <a:r>
              <a:rPr lang="en-US" i="1" dirty="0" smtClean="0"/>
              <a:t>does the </a:t>
            </a:r>
            <a:r>
              <a:rPr lang="en-US" i="1" dirty="0"/>
              <a:t>author </a:t>
            </a:r>
            <a:r>
              <a:rPr lang="en-US" i="1" dirty="0" smtClean="0"/>
              <a:t>use </a:t>
            </a:r>
            <a:r>
              <a:rPr lang="en-US" i="1" dirty="0"/>
              <a:t>to convey the theme? </a:t>
            </a:r>
          </a:p>
        </p:txBody>
      </p:sp>
      <p:pic>
        <p:nvPicPr>
          <p:cNvPr id="4" name="130113_007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228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712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A40013"/>
                </a:solidFill>
              </a:rPr>
              <a:t>Formative Assessment</a:t>
            </a:r>
            <a:endParaRPr lang="en-US" b="1" dirty="0">
              <a:solidFill>
                <a:srgbClr val="A40013"/>
              </a:solidFill>
            </a:endParaRPr>
          </a:p>
        </p:txBody>
      </p:sp>
      <p:pic>
        <p:nvPicPr>
          <p:cNvPr id="6" name="130113_009.MP3">
            <a:hlinkClick r:id="" action="ppaction://media"/>
          </p:cNvPr>
          <p:cNvPicPr>
            <a:picLocks noGrp="1" noChangeAspect="1"/>
          </p:cNvPicPr>
          <p:nvPr>
            <p:ph sz="quarter" idx="1"/>
            <a:audioFile r:link="rId1"/>
            <p:extLst>
              <p:ext uri="{DAA4B4D4-6D71-4841-9C94-3DE7FCFB9230}">
                <p14:medi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228600"/>
            <a:ext cx="609600" cy="6096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248D7-8227-418E-87AE-C794F893F80A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3074" name="Picture 2" descr="http://datadeb.files.wordpress.com/2010/11/exlt-slip-log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876800"/>
            <a:ext cx="243348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99613209"/>
              </p:ext>
            </p:extLst>
          </p:nvPr>
        </p:nvGraphicFramePr>
        <p:xfrm>
          <a:off x="762000" y="1524000"/>
          <a:ext cx="5029200" cy="34290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 advTm="164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TIMING" val="|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6096</TotalTime>
  <Words>309</Words>
  <Application>Microsoft Macintosh PowerPoint</Application>
  <PresentationFormat>On-screen Show (4:3)</PresentationFormat>
  <Paragraphs>55</Paragraphs>
  <Slides>7</Slides>
  <Notes>7</Notes>
  <HiddenSlides>0</HiddenSlides>
  <MMClips>7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Adjacency</vt:lpstr>
      <vt:lpstr>Reading and Understanding  Complex Text  </vt:lpstr>
      <vt:lpstr>Planning… </vt:lpstr>
      <vt:lpstr>Planning…</vt:lpstr>
      <vt:lpstr>Multiple Readings         and Text-Dependent Questions</vt:lpstr>
      <vt:lpstr>Multiple Readings</vt:lpstr>
      <vt:lpstr>Examples of Text-Dependent Questions </vt:lpstr>
      <vt:lpstr>Formative Assessment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R-GroupSpace</dc:title>
  <dc:creator>Mary Jo Pittock</dc:creator>
  <cp:lastModifiedBy>Ryerson Kipp</cp:lastModifiedBy>
  <cp:revision>164</cp:revision>
  <dcterms:created xsi:type="dcterms:W3CDTF">2013-05-17T19:15:37Z</dcterms:created>
  <dcterms:modified xsi:type="dcterms:W3CDTF">2013-05-17T19:16:08Z</dcterms:modified>
</cp:coreProperties>
</file>